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63" r:id="rId6"/>
    <p:sldId id="259" r:id="rId7"/>
    <p:sldId id="260" r:id="rId8"/>
    <p:sldId id="265" r:id="rId9"/>
    <p:sldId id="266" r:id="rId10"/>
    <p:sldId id="267" r:id="rId11"/>
    <p:sldId id="261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8165" autoAdjust="0"/>
  </p:normalViewPr>
  <p:slideViewPr>
    <p:cSldViewPr snapToGrid="0">
      <p:cViewPr varScale="1">
        <p:scale>
          <a:sx n="75" d="100"/>
          <a:sy n="75" d="100"/>
        </p:scale>
        <p:origin x="18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A4396-8781-48F4-A6A0-1C4887B23E1E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75257-3677-458E-BB54-794ED272D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29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앙상블 모델</a:t>
            </a:r>
            <a:r>
              <a:rPr lang="en-US" altLang="ko-KR" dirty="0"/>
              <a:t>(Ensemble Model)</a:t>
            </a:r>
            <a:r>
              <a:rPr lang="ko-KR" altLang="en-US" dirty="0"/>
              <a:t>은 여러 개의 머신 러닝 모델을 결합하여 더 나은 예측 성능을 얻기 위한 기법이다</a:t>
            </a:r>
            <a:r>
              <a:rPr lang="en-US" altLang="ko-KR" dirty="0"/>
              <a:t>. </a:t>
            </a:r>
            <a:r>
              <a:rPr lang="ko-KR" altLang="en-US" dirty="0"/>
              <a:t>개별 모델이 갖고 있는 약점을 보완하고</a:t>
            </a:r>
            <a:r>
              <a:rPr lang="en-US" altLang="ko-KR" dirty="0"/>
              <a:t>, </a:t>
            </a:r>
            <a:r>
              <a:rPr lang="ko-KR" altLang="en-US" dirty="0"/>
              <a:t>서로 다른 모델의 강점을 결합함으로써 단일 모델보다 높은 정확도와 안정성을 얻을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앙상블 모델의 주요 방식으로는 다음이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b="1" dirty="0" err="1"/>
              <a:t>배깅</a:t>
            </a:r>
            <a:r>
              <a:rPr lang="en-US" altLang="ko-KR" b="1" dirty="0"/>
              <a:t>(Bagging)</a:t>
            </a:r>
            <a:r>
              <a:rPr lang="en-US" altLang="ko-KR" dirty="0"/>
              <a:t>: </a:t>
            </a:r>
            <a:r>
              <a:rPr lang="ko-KR" altLang="en-US" dirty="0"/>
              <a:t>여러 개의 모델을 독립적으로 학습시키고</a:t>
            </a:r>
            <a:r>
              <a:rPr lang="en-US" altLang="ko-KR" dirty="0"/>
              <a:t>, </a:t>
            </a:r>
            <a:r>
              <a:rPr lang="ko-KR" altLang="en-US" dirty="0"/>
              <a:t>그 결과를 평균 내거나 다수결 투표를 통해 최종 결과를 얻는 방식이다</a:t>
            </a:r>
            <a:r>
              <a:rPr lang="en-US" altLang="ko-KR" dirty="0"/>
              <a:t>. </a:t>
            </a:r>
            <a:r>
              <a:rPr lang="ko-KR" altLang="en-US" dirty="0"/>
              <a:t>랜덤 포레스트</a:t>
            </a:r>
            <a:r>
              <a:rPr lang="en-US" altLang="ko-KR" dirty="0"/>
              <a:t>(Random Forest)</a:t>
            </a:r>
            <a:r>
              <a:rPr lang="ko-KR" altLang="en-US" dirty="0"/>
              <a:t>가 </a:t>
            </a:r>
            <a:r>
              <a:rPr lang="ko-KR" altLang="en-US" dirty="0" err="1"/>
              <a:t>배깅을</a:t>
            </a:r>
            <a:r>
              <a:rPr lang="ko-KR" altLang="en-US" dirty="0"/>
              <a:t> 사용하는 대표적인 알고리즘이다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b="1" dirty="0" err="1"/>
              <a:t>부스팅</a:t>
            </a:r>
            <a:r>
              <a:rPr lang="en-US" altLang="ko-KR" b="1" dirty="0"/>
              <a:t>(Boosting)</a:t>
            </a:r>
            <a:r>
              <a:rPr lang="en-US" altLang="ko-KR" dirty="0"/>
              <a:t>: </a:t>
            </a:r>
            <a:r>
              <a:rPr lang="ko-KR" altLang="en-US" dirty="0"/>
              <a:t>순차적으로 모델을 학습시키고</a:t>
            </a:r>
            <a:r>
              <a:rPr lang="en-US" altLang="ko-KR" dirty="0"/>
              <a:t>, </a:t>
            </a:r>
            <a:r>
              <a:rPr lang="ko-KR" altLang="en-US" dirty="0"/>
              <a:t>이전 모델의 오류를 줄이기 위해 다음 모델을 개선하는 방식이다</a:t>
            </a:r>
            <a:r>
              <a:rPr lang="en-US" altLang="ko-KR" dirty="0"/>
              <a:t>. </a:t>
            </a:r>
            <a:r>
              <a:rPr lang="en-US" altLang="ko-KR" dirty="0" err="1"/>
              <a:t>XGBoost</a:t>
            </a:r>
            <a:r>
              <a:rPr lang="en-US" altLang="ko-KR" dirty="0"/>
              <a:t>, AdaBoost </a:t>
            </a:r>
            <a:r>
              <a:rPr lang="ko-KR" altLang="en-US" dirty="0"/>
              <a:t>등이 </a:t>
            </a:r>
            <a:r>
              <a:rPr lang="ko-KR" altLang="en-US" dirty="0" err="1"/>
              <a:t>부스팅</a:t>
            </a:r>
            <a:r>
              <a:rPr lang="ko-KR" altLang="en-US" dirty="0"/>
              <a:t> 방법을 사용한다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b="1" dirty="0" err="1"/>
              <a:t>스태킹</a:t>
            </a:r>
            <a:r>
              <a:rPr lang="en-US" altLang="ko-KR" b="1" dirty="0"/>
              <a:t>(Stacking)</a:t>
            </a:r>
            <a:r>
              <a:rPr lang="en-US" altLang="ko-KR" dirty="0"/>
              <a:t>: </a:t>
            </a:r>
            <a:r>
              <a:rPr lang="ko-KR" altLang="en-US" dirty="0"/>
              <a:t>여러 개의 모델의 예측 결과를 결합하여 하나의 메타 모델</a:t>
            </a:r>
            <a:r>
              <a:rPr lang="en-US" altLang="ko-KR" dirty="0"/>
              <a:t>(meta-model)</a:t>
            </a:r>
            <a:r>
              <a:rPr lang="ko-KR" altLang="en-US" dirty="0"/>
              <a:t>이 최종 결과를 도출하는 방식이다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앙상블 모델을 사용하면 단일 모델의 단점이 상쇄되고</a:t>
            </a:r>
            <a:r>
              <a:rPr lang="en-US" altLang="ko-KR" dirty="0"/>
              <a:t>, </a:t>
            </a:r>
            <a:r>
              <a:rPr lang="ko-KR" altLang="en-US" dirty="0"/>
              <a:t>일반화 성능을 향상시킬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975257-3677-458E-BB54-794ED272D03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053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975257-3677-458E-BB54-794ED272D03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42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78F2-856F-43AA-AF6B-DFFB34CFB888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80FB-2697-473E-9A44-29167918D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08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78F2-856F-43AA-AF6B-DFFB34CFB888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80FB-2697-473E-9A44-29167918D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39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78F2-856F-43AA-AF6B-DFFB34CFB888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80FB-2697-473E-9A44-29167918D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7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78F2-856F-43AA-AF6B-DFFB34CFB888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80FB-2697-473E-9A44-29167918D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12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78F2-856F-43AA-AF6B-DFFB34CFB888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80FB-2697-473E-9A44-29167918D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89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78F2-856F-43AA-AF6B-DFFB34CFB888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80FB-2697-473E-9A44-29167918D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6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78F2-856F-43AA-AF6B-DFFB34CFB888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80FB-2697-473E-9A44-29167918D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23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78F2-856F-43AA-AF6B-DFFB34CFB888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80FB-2697-473E-9A44-29167918D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2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78F2-856F-43AA-AF6B-DFFB34CFB888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80FB-2697-473E-9A44-29167918D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18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78F2-856F-43AA-AF6B-DFFB34CFB888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80FB-2697-473E-9A44-29167918D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85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78F2-856F-43AA-AF6B-DFFB34CFB888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80FB-2697-473E-9A44-29167918D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04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878F2-856F-43AA-AF6B-DFFB34CFB888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180FB-2697-473E-9A44-29167918D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1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배포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955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48E30-F864-50AF-3F2B-33C1D4AA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app99_transferLearningSample_all.py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DE2871-AE3D-D255-D544-6D40665E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개 엑셀시트에 있는 </a:t>
            </a:r>
            <a:r>
              <a:rPr lang="en-US" altLang="ko-KR" dirty="0"/>
              <a:t>10</a:t>
            </a:r>
            <a:r>
              <a:rPr lang="ko-KR" altLang="en-US" dirty="0"/>
              <a:t>개 사업소에 해당하는 모델모두를 한꺼번에 추가 학습 샘플 코드입니다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배치 형태로 제작한다면 </a:t>
            </a:r>
            <a:r>
              <a:rPr lang="ko-KR" altLang="en-US" dirty="0" err="1"/>
              <a:t>유용할것이지만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비추</a:t>
            </a:r>
            <a:r>
              <a:rPr lang="ko-KR" altLang="en-US" dirty="0"/>
              <a:t> 입니다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기존</a:t>
            </a:r>
            <a:r>
              <a:rPr lang="en-US" altLang="ko-KR" dirty="0"/>
              <a:t> </a:t>
            </a:r>
            <a:r>
              <a:rPr lang="ko-KR" altLang="en-US" dirty="0"/>
              <a:t>모델 불러오기 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추가데이터 준비 </a:t>
            </a:r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추가 학습 데이터 </a:t>
            </a:r>
            <a:r>
              <a:rPr lang="en-US" altLang="ko-KR" dirty="0"/>
              <a:t>load </a:t>
            </a:r>
            <a:r>
              <a:rPr lang="ko-KR" altLang="en-US" dirty="0"/>
              <a:t>및 준비 </a:t>
            </a:r>
            <a:endParaRPr lang="en-US" altLang="ko-KR" dirty="0"/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추가 학습</a:t>
            </a:r>
            <a:endParaRPr lang="en-US" altLang="ko-KR" dirty="0"/>
          </a:p>
          <a:p>
            <a:pPr lvl="1"/>
            <a:r>
              <a:rPr lang="en-US" altLang="ko-KR" dirty="0"/>
              <a:t>5. </a:t>
            </a:r>
            <a:r>
              <a:rPr lang="ko-KR" altLang="en-US" dirty="0"/>
              <a:t>모델 저장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181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app99_dbSample_excel2DB.py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App27</a:t>
            </a:r>
            <a:r>
              <a:rPr lang="ko-KR" altLang="en-US" dirty="0"/>
              <a:t>에서 생성된 </a:t>
            </a:r>
            <a:r>
              <a:rPr lang="en-US" altLang="ko-KR" dirty="0"/>
              <a:t>predicted.xlsx</a:t>
            </a:r>
            <a:r>
              <a:rPr lang="ko-KR" altLang="en-US" dirty="0"/>
              <a:t>를 </a:t>
            </a:r>
            <a:r>
              <a:rPr lang="en-US" altLang="ko-KR" dirty="0" err="1"/>
              <a:t>maria.db</a:t>
            </a:r>
            <a:r>
              <a:rPr lang="ko-KR" altLang="en-US" dirty="0"/>
              <a:t>에 저장함</a:t>
            </a: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585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app99_uiSample_train_predict.py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Hyper</a:t>
            </a:r>
            <a:r>
              <a:rPr lang="ko-KR" altLang="en-US" dirty="0"/>
              <a:t> </a:t>
            </a:r>
            <a:r>
              <a:rPr lang="en-US" altLang="ko-KR" dirty="0"/>
              <a:t>Parameter</a:t>
            </a:r>
            <a:r>
              <a:rPr lang="ko-KR" altLang="en-US" dirty="0"/>
              <a:t>를 </a:t>
            </a:r>
            <a:r>
              <a:rPr lang="en-US" altLang="ko-KR" dirty="0" err="1"/>
              <a:t>ui</a:t>
            </a:r>
            <a:r>
              <a:rPr lang="ko-KR" altLang="en-US" dirty="0"/>
              <a:t>로 적용한 학습 코드</a:t>
            </a:r>
            <a:r>
              <a:rPr lang="en-US" altLang="ko-KR" dirty="0"/>
              <a:t>sample</a:t>
            </a:r>
          </a:p>
          <a:p>
            <a:r>
              <a:rPr lang="en-US" altLang="ko-KR" dirty="0"/>
              <a:t>App27</a:t>
            </a:r>
            <a:r>
              <a:rPr lang="ko-KR" altLang="en-US" dirty="0"/>
              <a:t>을 기반으로 만들어짐</a:t>
            </a:r>
          </a:p>
        </p:txBody>
      </p:sp>
    </p:spTree>
    <p:extLst>
      <p:ext uri="{BB962C8B-B14F-4D97-AF65-F5344CB8AC3E}">
        <p14:creationId xmlns:p14="http://schemas.microsoft.com/office/powerpoint/2010/main" val="251937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pc</a:t>
            </a:r>
            <a:r>
              <a:rPr lang="ko-KR" altLang="en-US"/>
              <a:t>에 개발환경 셋팅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압축파일을 풀고 </a:t>
            </a:r>
            <a:endParaRPr lang="en-US" altLang="ko-KR"/>
          </a:p>
          <a:p>
            <a:r>
              <a:rPr lang="en-US" altLang="ko-KR"/>
              <a:t>conda</a:t>
            </a:r>
            <a:r>
              <a:rPr lang="ko-KR" altLang="en-US"/>
              <a:t>로 가상환경 만들고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가상환경 진입 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554" y="2091192"/>
            <a:ext cx="5912997" cy="309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52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패키지 설치 하기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pip –r requirements.txt</a:t>
            </a:r>
            <a:r>
              <a:rPr lang="ko-KR" altLang="en-US"/>
              <a:t>를 이용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58" y="2511905"/>
            <a:ext cx="7662780" cy="400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2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app3_dataPrepare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 err="1"/>
              <a:t>전처리</a:t>
            </a:r>
            <a:r>
              <a:rPr lang="ko-KR" altLang="en-US" dirty="0"/>
              <a:t> 모듈</a:t>
            </a:r>
            <a:endParaRPr lang="en-US" altLang="ko-KR" dirty="0"/>
          </a:p>
          <a:p>
            <a:r>
              <a:rPr lang="ko-KR" altLang="en-US" dirty="0"/>
              <a:t>개별실행</a:t>
            </a:r>
          </a:p>
        </p:txBody>
      </p:sp>
    </p:spTree>
    <p:extLst>
      <p:ext uri="{BB962C8B-B14F-4D97-AF65-F5344CB8AC3E}">
        <p14:creationId xmlns:p14="http://schemas.microsoft.com/office/powerpoint/2010/main" val="231007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app27_train_predict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모델</a:t>
            </a:r>
            <a:endParaRPr lang="en-US" altLang="ko-KR" dirty="0"/>
          </a:p>
          <a:p>
            <a:r>
              <a:rPr lang="ko-KR" altLang="en-US" dirty="0"/>
              <a:t>앙상블 적용</a:t>
            </a:r>
            <a:endParaRPr lang="en-US" altLang="ko-KR" dirty="0"/>
          </a:p>
          <a:p>
            <a:pPr lvl="1"/>
            <a:r>
              <a:rPr lang="ko-KR" altLang="en-US" dirty="0"/>
              <a:t>편향을 줄이기위해 개별 모델들을 </a:t>
            </a:r>
            <a:r>
              <a:rPr lang="en-US" altLang="ko-KR" dirty="0"/>
              <a:t>Transfer </a:t>
            </a:r>
            <a:r>
              <a:rPr lang="ko-KR" altLang="en-US" dirty="0"/>
              <a:t>시켜 모든 모델을 학습</a:t>
            </a:r>
            <a:endParaRPr lang="en-US" altLang="ko-KR" dirty="0"/>
          </a:p>
          <a:p>
            <a:pPr lvl="1"/>
            <a:r>
              <a:rPr lang="ko-KR" altLang="en-US" dirty="0"/>
              <a:t>통합 모델을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 lvl="1"/>
            <a:r>
              <a:rPr lang="ko-KR" altLang="en-US" dirty="0"/>
              <a:t>최종 적용 모델로 </a:t>
            </a:r>
            <a:r>
              <a:rPr lang="en-US" altLang="ko-KR" dirty="0"/>
              <a:t>pricted.xlsx</a:t>
            </a:r>
            <a:r>
              <a:rPr lang="ko-KR" altLang="en-US" dirty="0"/>
              <a:t>를 생성하도록 되어 있음</a:t>
            </a:r>
            <a:endParaRPr lang="en-US" altLang="ko-KR" dirty="0"/>
          </a:p>
          <a:p>
            <a:pPr lvl="1"/>
            <a:r>
              <a:rPr lang="ko-KR" altLang="en-US" b="1" dirty="0"/>
              <a:t>사용된 기법 </a:t>
            </a:r>
            <a:r>
              <a:rPr lang="en-US" altLang="ko-KR" b="1" dirty="0"/>
              <a:t>: </a:t>
            </a:r>
          </a:p>
          <a:p>
            <a:pPr lvl="2"/>
            <a:r>
              <a:rPr lang="ko-KR" altLang="en-US" b="1" dirty="0" err="1"/>
              <a:t>스태킹</a:t>
            </a:r>
            <a:r>
              <a:rPr lang="en-US" altLang="ko-KR" b="1" dirty="0"/>
              <a:t>(Stacking)</a:t>
            </a:r>
            <a:r>
              <a:rPr lang="en-US" altLang="ko-KR" dirty="0"/>
              <a:t>: </a:t>
            </a:r>
            <a:r>
              <a:rPr lang="ko-KR" altLang="en-US" dirty="0"/>
              <a:t>여러 개의 모델의 예측 결과를 결합하여 하나의 메타 모델</a:t>
            </a:r>
            <a:r>
              <a:rPr lang="en-US" altLang="ko-KR" dirty="0"/>
              <a:t>(meta-model)</a:t>
            </a:r>
            <a:r>
              <a:rPr lang="ko-KR" altLang="en-US" dirty="0"/>
              <a:t>이 최종 결과를 도출하는 방식이다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앙상블 모델을 사용하면 단일 모델의 단점이 상쇄되고</a:t>
            </a:r>
            <a:r>
              <a:rPr lang="en-US" altLang="ko-KR" dirty="0"/>
              <a:t>, </a:t>
            </a:r>
            <a:r>
              <a:rPr lang="ko-KR" altLang="en-US" dirty="0"/>
              <a:t>일반화 성능을 향상시킬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0231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app4_flask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python app4_flask.py</a:t>
            </a:r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094" y="2406305"/>
            <a:ext cx="7986330" cy="417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5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브라우저에서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localhost:5000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6636"/>
            <a:ext cx="8124825" cy="102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81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</a:t>
            </a:r>
            <a:r>
              <a:rPr lang="en-US" altLang="ko-KR" dirty="0"/>
              <a:t> </a:t>
            </a:r>
            <a:r>
              <a:rPr lang="ko-KR" altLang="en-US" dirty="0"/>
              <a:t>데이터 추가 학습 </a:t>
            </a:r>
            <a:r>
              <a:rPr lang="en-US" altLang="ko-KR" dirty="0"/>
              <a:t>Process</a:t>
            </a:r>
            <a:r>
              <a:rPr lang="ko-KR" altLang="en-US" dirty="0"/>
              <a:t> </a:t>
            </a:r>
          </a:p>
        </p:txBody>
      </p:sp>
      <p:sp>
        <p:nvSpPr>
          <p:cNvPr id="4" name="순서도: 종속 처리 3">
            <a:extLst>
              <a:ext uri="{FF2B5EF4-FFF2-40B4-BE49-F238E27FC236}">
                <a16:creationId xmlns:a16="http://schemas.microsoft.com/office/drawing/2014/main" id="{6210F67D-BA7E-0F17-D7CE-B7C5A6E75435}"/>
              </a:ext>
            </a:extLst>
          </p:cNvPr>
          <p:cNvSpPr/>
          <p:nvPr/>
        </p:nvSpPr>
        <p:spPr>
          <a:xfrm>
            <a:off x="515259" y="1886858"/>
            <a:ext cx="2481943" cy="961571"/>
          </a:xfrm>
          <a:prstGeom prst="flowChartPredefined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기존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모델 </a:t>
            </a:r>
            <a:r>
              <a:rPr lang="ko-KR" altLang="en-US" dirty="0" err="1">
                <a:solidFill>
                  <a:schemeClr val="tx1"/>
                </a:solidFill>
              </a:rPr>
              <a:t>가좌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2024-07-31</a:t>
            </a:r>
          </a:p>
        </p:txBody>
      </p:sp>
      <p:sp>
        <p:nvSpPr>
          <p:cNvPr id="5" name="순서도: 종속 처리 4">
            <a:extLst>
              <a:ext uri="{FF2B5EF4-FFF2-40B4-BE49-F238E27FC236}">
                <a16:creationId xmlns:a16="http://schemas.microsoft.com/office/drawing/2014/main" id="{AE5CB0F1-8C1F-2588-E901-37EB28D1EBE8}"/>
              </a:ext>
            </a:extLst>
          </p:cNvPr>
          <p:cNvSpPr/>
          <p:nvPr/>
        </p:nvSpPr>
        <p:spPr>
          <a:xfrm>
            <a:off x="805546" y="2495324"/>
            <a:ext cx="2481943" cy="961571"/>
          </a:xfrm>
          <a:prstGeom prst="flowChartPredefined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기존 모델 강화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2024-07-31</a:t>
            </a: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31974281-50E1-528F-7B7E-27F73D70047A}"/>
              </a:ext>
            </a:extLst>
          </p:cNvPr>
          <p:cNvSpPr/>
          <p:nvPr/>
        </p:nvSpPr>
        <p:spPr>
          <a:xfrm>
            <a:off x="798287" y="4493305"/>
            <a:ext cx="2481943" cy="961571"/>
          </a:xfrm>
          <a:prstGeom prst="flowChartPredefined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기존 모델 </a:t>
            </a:r>
            <a:r>
              <a:rPr lang="ko-KR" altLang="en-US" dirty="0" err="1">
                <a:solidFill>
                  <a:schemeClr val="tx1"/>
                </a:solidFill>
              </a:rPr>
              <a:t>운복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2024-07-31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28CEAB2-7F56-2916-4749-2E44D5FD9DC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039259" y="3456895"/>
            <a:ext cx="7259" cy="103641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D2206F80-BEE6-2F3E-212A-73B5647BFD2A}"/>
              </a:ext>
            </a:extLst>
          </p:cNvPr>
          <p:cNvSpPr/>
          <p:nvPr/>
        </p:nvSpPr>
        <p:spPr>
          <a:xfrm>
            <a:off x="9521371" y="1886858"/>
            <a:ext cx="2365826" cy="1325563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추가데이터</a:t>
            </a:r>
            <a:r>
              <a:rPr lang="en-US" altLang="ko-KR" dirty="0">
                <a:solidFill>
                  <a:schemeClr val="tx1"/>
                </a:solidFill>
              </a:rPr>
              <a:t>.xlsx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20240801~20xxxxxx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B57AF0-FAE0-49D0-CE1F-117F7366FEE6}"/>
              </a:ext>
            </a:extLst>
          </p:cNvPr>
          <p:cNvSpPr/>
          <p:nvPr/>
        </p:nvSpPr>
        <p:spPr>
          <a:xfrm>
            <a:off x="6850743" y="2017486"/>
            <a:ext cx="2191656" cy="10643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App3_dataPrepare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130C597-BA0B-E350-DA20-7E929EBC6A70}"/>
              </a:ext>
            </a:extLst>
          </p:cNvPr>
          <p:cNvCxnSpPr>
            <a:stCxn id="11" idx="2"/>
            <a:endCxn id="12" idx="3"/>
          </p:cNvCxnSpPr>
          <p:nvPr/>
        </p:nvCxnSpPr>
        <p:spPr>
          <a:xfrm flipH="1" flipV="1">
            <a:off x="9042399" y="2549639"/>
            <a:ext cx="4789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자기 디스크 14">
            <a:extLst>
              <a:ext uri="{FF2B5EF4-FFF2-40B4-BE49-F238E27FC236}">
                <a16:creationId xmlns:a16="http://schemas.microsoft.com/office/drawing/2014/main" id="{61BEAAD0-2D08-E289-6A63-E70434A27B4C}"/>
              </a:ext>
            </a:extLst>
          </p:cNvPr>
          <p:cNvSpPr/>
          <p:nvPr/>
        </p:nvSpPr>
        <p:spPr>
          <a:xfrm>
            <a:off x="6763658" y="3613944"/>
            <a:ext cx="2365826" cy="1325563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Prepared.xlsx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20240801~20xxxxxx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C54F7BD-6566-3473-8D4E-6BCF4425D7CB}"/>
              </a:ext>
            </a:extLst>
          </p:cNvPr>
          <p:cNvCxnSpPr>
            <a:cxnSpLocks/>
            <a:stCxn id="12" idx="2"/>
            <a:endCxn id="15" idx="1"/>
          </p:cNvCxnSpPr>
          <p:nvPr/>
        </p:nvCxnSpPr>
        <p:spPr>
          <a:xfrm>
            <a:off x="7946571" y="3081791"/>
            <a:ext cx="0" cy="532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474AC85-03A0-9A3C-4A12-C47378A16A7F}"/>
              </a:ext>
            </a:extLst>
          </p:cNvPr>
          <p:cNvSpPr/>
          <p:nvPr/>
        </p:nvSpPr>
        <p:spPr>
          <a:xfrm>
            <a:off x="6850743" y="5537200"/>
            <a:ext cx="2191656" cy="10643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App28_transfer.py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D46BC7-F86E-E8A7-B42F-BC42C1470D88}"/>
              </a:ext>
            </a:extLst>
          </p:cNvPr>
          <p:cNvCxnSpPr>
            <a:cxnSpLocks/>
            <a:stCxn id="15" idx="3"/>
            <a:endCxn id="21" idx="0"/>
          </p:cNvCxnSpPr>
          <p:nvPr/>
        </p:nvCxnSpPr>
        <p:spPr>
          <a:xfrm>
            <a:off x="7946571" y="4939507"/>
            <a:ext cx="0" cy="59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2250F1DA-794F-AB16-A853-B2D818BC3610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H="1" flipV="1">
            <a:off x="515259" y="2367643"/>
            <a:ext cx="6335484" cy="3759933"/>
          </a:xfrm>
          <a:prstGeom prst="bentConnector3">
            <a:avLst>
              <a:gd name="adj1" fmla="val -36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종속 처리 28">
            <a:extLst>
              <a:ext uri="{FF2B5EF4-FFF2-40B4-BE49-F238E27FC236}">
                <a16:creationId xmlns:a16="http://schemas.microsoft.com/office/drawing/2014/main" id="{6834CE9A-9AEB-28E7-9020-7F100B130F05}"/>
              </a:ext>
            </a:extLst>
          </p:cNvPr>
          <p:cNvSpPr/>
          <p:nvPr/>
        </p:nvSpPr>
        <p:spPr>
          <a:xfrm>
            <a:off x="9572173" y="5590722"/>
            <a:ext cx="2481943" cy="961571"/>
          </a:xfrm>
          <a:prstGeom prst="flowChartPredefined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추가된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모델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가좌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2024-07-31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172B0F0-09A9-6733-6C72-4C3DC9F82743}"/>
              </a:ext>
            </a:extLst>
          </p:cNvPr>
          <p:cNvCxnSpPr>
            <a:cxnSpLocks/>
            <a:stCxn id="21" idx="3"/>
            <a:endCxn id="29" idx="1"/>
          </p:cNvCxnSpPr>
          <p:nvPr/>
        </p:nvCxnSpPr>
        <p:spPr>
          <a:xfrm>
            <a:off x="9042399" y="6069353"/>
            <a:ext cx="529774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76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48E30-F864-50AF-3F2B-33C1D4AA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App81_transfer_learning.py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DE2871-AE3D-D255-D544-6D40665EA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3682"/>
            <a:ext cx="10515600" cy="4351338"/>
          </a:xfrm>
        </p:spPr>
        <p:txBody>
          <a:bodyPr/>
          <a:lstStyle/>
          <a:p>
            <a:r>
              <a:rPr lang="ko-KR" altLang="en-US" dirty="0" err="1"/>
              <a:t>가좌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 사업소에 해당하는 모델만 추가 학습 코드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추가 학습을 이해 하는데 </a:t>
            </a:r>
            <a:r>
              <a:rPr lang="ko-KR" altLang="en-US" dirty="0" err="1"/>
              <a:t>도움이될것입니다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UI</a:t>
            </a:r>
            <a:r>
              <a:rPr lang="ko-KR" altLang="en-US" dirty="0">
                <a:solidFill>
                  <a:srgbClr val="FF0000"/>
                </a:solidFill>
              </a:rPr>
              <a:t>로</a:t>
            </a:r>
            <a:r>
              <a:rPr lang="ko-KR" altLang="en-US" dirty="0"/>
              <a:t> 만들어서 </a:t>
            </a:r>
            <a:r>
              <a:rPr lang="en-US" altLang="ko-KR" dirty="0"/>
              <a:t>1</a:t>
            </a:r>
            <a:r>
              <a:rPr lang="ko-KR" altLang="en-US" dirty="0"/>
              <a:t>개씩 해도 좋을 것 같습니다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기존</a:t>
            </a:r>
            <a:r>
              <a:rPr lang="en-US" altLang="ko-KR" dirty="0"/>
              <a:t> </a:t>
            </a:r>
            <a:r>
              <a:rPr lang="ko-KR" altLang="en-US" dirty="0"/>
              <a:t>모델 불러오기 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추가데이터 준비 </a:t>
            </a:r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추가 학습 데이터 </a:t>
            </a:r>
            <a:r>
              <a:rPr lang="en-US" altLang="ko-KR" dirty="0"/>
              <a:t>load </a:t>
            </a:r>
            <a:r>
              <a:rPr lang="ko-KR" altLang="en-US" dirty="0"/>
              <a:t>및 준비 </a:t>
            </a:r>
            <a:endParaRPr lang="en-US" altLang="ko-KR" dirty="0"/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추가 학습</a:t>
            </a:r>
            <a:endParaRPr lang="en-US" altLang="ko-KR" dirty="0"/>
          </a:p>
          <a:p>
            <a:pPr lvl="1"/>
            <a:r>
              <a:rPr lang="en-US" altLang="ko-KR" dirty="0"/>
              <a:t>5. </a:t>
            </a:r>
            <a:r>
              <a:rPr lang="ko-KR" altLang="en-US" dirty="0"/>
              <a:t>모델 저장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8855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454</Words>
  <Application>Microsoft Office PowerPoint</Application>
  <PresentationFormat>와이드스크린</PresentationFormat>
  <Paragraphs>77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배포</vt:lpstr>
      <vt:lpstr>pc에 개발환경 셋팅</vt:lpstr>
      <vt:lpstr>패키지 설치 하기 </vt:lpstr>
      <vt:lpstr>app3_dataPrepare</vt:lpstr>
      <vt:lpstr>app27_train_predict</vt:lpstr>
      <vt:lpstr>app4_flask실행</vt:lpstr>
      <vt:lpstr>브라우저에서 확인</vt:lpstr>
      <vt:lpstr>새로운 데이터 추가 학습 Process </vt:lpstr>
      <vt:lpstr>App81_transfer_learning.py</vt:lpstr>
      <vt:lpstr>app99_transferLearningSample_all.py</vt:lpstr>
      <vt:lpstr>app99_dbSample_excel2DB.py </vt:lpstr>
      <vt:lpstr>app99_uiSample_train_predict.py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배포</dc:title>
  <dc:creator>Windows 사용자</dc:creator>
  <cp:lastModifiedBy>@WSU 황동하</cp:lastModifiedBy>
  <cp:revision>10</cp:revision>
  <dcterms:created xsi:type="dcterms:W3CDTF">2024-09-25T07:26:02Z</dcterms:created>
  <dcterms:modified xsi:type="dcterms:W3CDTF">2024-10-05T01:37:53Z</dcterms:modified>
</cp:coreProperties>
</file>