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4" r:id="rId8"/>
    <p:sldId id="265" r:id="rId9"/>
    <p:sldId id="262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34" y="-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81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100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116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5062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195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98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09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0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002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810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982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9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15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6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C28AB7-34DE-4677-89C5-858D81803BAA}" type="datetimeFigureOut">
              <a:rPr lang="es-CO" smtClean="0"/>
              <a:t>12/04/2024</a:t>
            </a:fld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E83B57-30BE-4812-B7BB-C4398DFC81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1673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misFrh12/Taller-2-Script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3588F-EA3D-4D23-857D-07996A07D2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TALLER 2</a:t>
            </a:r>
            <a:br>
              <a:rPr lang="es-CO" dirty="0"/>
            </a:br>
            <a:r>
              <a:rPr lang="es-CO" dirty="0"/>
              <a:t>SCRIPTING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F96C29-5BBC-4D6E-9180-174EFA28F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POR: Miguel Muñoz, Andrés Giraldo y Emmanuel Gamboa</a:t>
            </a:r>
          </a:p>
        </p:txBody>
      </p:sp>
    </p:spTree>
    <p:extLst>
      <p:ext uri="{BB962C8B-B14F-4D97-AF65-F5344CB8AC3E}">
        <p14:creationId xmlns:p14="http://schemas.microsoft.com/office/powerpoint/2010/main" val="54539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4284C-2EFD-4684-A8BF-8EBE201F8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CICLO DE VIDA EN UNA IMAGEN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8EB86A-E516-4183-847B-A2C0B0805F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405"/>
          <a:stretch/>
        </p:blipFill>
        <p:spPr>
          <a:xfrm>
            <a:off x="640122" y="2592345"/>
            <a:ext cx="4900424" cy="34697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F6D59B0-0F77-4284-9E6B-FE0535B08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48"/>
          <a:stretch/>
        </p:blipFill>
        <p:spPr>
          <a:xfrm>
            <a:off x="5935133" y="2593079"/>
            <a:ext cx="5043244" cy="34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39AB8-1FAD-430E-A0A5-6500C39A0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D17BA0-EAF4-423E-9415-724A8F328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561253"/>
            <a:ext cx="10572000" cy="43497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Link al repositorio: </a:t>
            </a:r>
            <a:r>
              <a:rPr lang="es-ES" dirty="0">
                <a:hlinkClick r:id="rId2"/>
              </a:rPr>
              <a:t>EmmisFrh12/Taller-2-Scripting: En este repositorio subiremos los ejercicios del taller 2 🗿 (github.com)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102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A7789-07B2-49BC-90B1-B9933015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DELEGADO?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3D3F0-0D50-45F3-8996-CB044F35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92" y="2290867"/>
            <a:ext cx="6046908" cy="3636511"/>
          </a:xfrm>
        </p:spPr>
        <p:txBody>
          <a:bodyPr/>
          <a:lstStyle/>
          <a:p>
            <a:r>
              <a:rPr lang="es-ES" dirty="0"/>
              <a:t>Permite pasar métodos como argumentos a otros métodos, o almacenarlos como variables. Esto facilita la programación orientada a eventos y el diseño de patrones como el </a:t>
            </a:r>
            <a:r>
              <a:rPr lang="es-ES" dirty="0" err="1"/>
              <a:t>Observer</a:t>
            </a:r>
            <a:r>
              <a:rPr lang="es-ES" dirty="0"/>
              <a:t>.</a:t>
            </a:r>
          </a:p>
          <a:p>
            <a:r>
              <a:rPr lang="es-ES" dirty="0"/>
              <a:t>Los delegados son útiles para representar métodos que tienen un tipo de retorno específico y una lista de parámetros definida. Cuando declaras un delegado, debes asegurarte de que su firma coincida con la firma de los métodos que planeas asignar a ese delegado.</a:t>
            </a:r>
            <a:endParaRPr lang="es-CO" dirty="0"/>
          </a:p>
        </p:txBody>
      </p:sp>
      <p:sp>
        <p:nvSpPr>
          <p:cNvPr id="4" name="AutoShape 2" descr="Pasar una función como parámetro en C# | Delft Stack">
            <a:extLst>
              <a:ext uri="{FF2B5EF4-FFF2-40B4-BE49-F238E27FC236}">
                <a16:creationId xmlns:a16="http://schemas.microsoft.com/office/drawing/2014/main" id="{93B0D636-C864-4583-933B-C5BF840D0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ACFFC5-6598-4B29-BF7E-ED2B9C72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6" r="9000" b="22000"/>
          <a:stretch/>
        </p:blipFill>
        <p:spPr>
          <a:xfrm>
            <a:off x="6515100" y="2697480"/>
            <a:ext cx="5116760" cy="28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5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CCBF7-1CAE-481B-91F9-835CDB8A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EVENT EN C#?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DEB6F-E856-4569-A30B-402812EB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LOREN IPSUM</a:t>
            </a:r>
          </a:p>
        </p:txBody>
      </p:sp>
    </p:spTree>
    <p:extLst>
      <p:ext uri="{BB962C8B-B14F-4D97-AF65-F5344CB8AC3E}">
        <p14:creationId xmlns:p14="http://schemas.microsoft.com/office/powerpoint/2010/main" val="7907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62D88-51D6-4E88-B702-065CF6AB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¿QUÉ ES UN SINGLETON?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699AA-ACE6-4301-BDE1-FB721BAB5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783" y="2747833"/>
            <a:ext cx="4033366" cy="36063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s-ES" b="0" i="0" dirty="0" err="1">
                <a:solidFill>
                  <a:srgbClr val="F6F8FA"/>
                </a:solidFill>
                <a:effectLst/>
                <a:latin typeface="SFMono-Regular"/>
              </a:rPr>
              <a:t>Singleton</a:t>
            </a:r>
            <a:r>
              <a:rPr lang="es-ES" b="0" i="0" dirty="0">
                <a:solidFill>
                  <a:srgbClr val="F6F8FA"/>
                </a:solidFill>
                <a:effectLst/>
                <a:latin typeface="SFMono-Regular"/>
              </a:rPr>
              <a:t> es un patrón de diseño del tipo creacional cuyo propósito es garantizar la existencia de una sola instancia de una clase. Además el acceso a esa única instancia tiene que ser global, esto se logra creando el objeto deseado en una clase y recuperándolo como una instancia estática.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4375F5-4E9C-40CF-A28D-5828E01FD3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05" t="7280" r="35121" b="7152"/>
          <a:stretch/>
        </p:blipFill>
        <p:spPr>
          <a:xfrm>
            <a:off x="5091953" y="2272551"/>
            <a:ext cx="1401170" cy="4081668"/>
          </a:xfrm>
          <a:prstGeom prst="rect">
            <a:avLst/>
          </a:prstGeom>
        </p:spPr>
      </p:pic>
      <p:sp>
        <p:nvSpPr>
          <p:cNvPr id="6" name="Símbolo &quot;No permitido&quot; 5">
            <a:extLst>
              <a:ext uri="{FF2B5EF4-FFF2-40B4-BE49-F238E27FC236}">
                <a16:creationId xmlns:a16="http://schemas.microsoft.com/office/drawing/2014/main" id="{CED3CEDA-A9B5-4011-91FF-572213BBA78C}"/>
              </a:ext>
            </a:extLst>
          </p:cNvPr>
          <p:cNvSpPr/>
          <p:nvPr/>
        </p:nvSpPr>
        <p:spPr>
          <a:xfrm>
            <a:off x="4680914" y="3667807"/>
            <a:ext cx="2223247" cy="2339788"/>
          </a:xfrm>
          <a:prstGeom prst="noSmoking">
            <a:avLst>
              <a:gd name="adj" fmla="val 3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tx1"/>
              </a:solidFill>
            </a:endParaRPr>
          </a:p>
        </p:txBody>
      </p:sp>
      <p:pic>
        <p:nvPicPr>
          <p:cNvPr id="1026" name="Picture 2" descr="Singleton">
            <a:extLst>
              <a:ext uri="{FF2B5EF4-FFF2-40B4-BE49-F238E27FC236}">
                <a16:creationId xmlns:a16="http://schemas.microsoft.com/office/drawing/2014/main" id="{E5A0EE59-79C6-4BEF-AC01-006AD74D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49" y="3932610"/>
            <a:ext cx="4513169" cy="18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0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965F7-09CC-4B88-B5C8-54957456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¿CUÁLES SON SUS PROS Y CONTRAS?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8B99B9-4AE8-40A3-9735-F03A06CDE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67067"/>
            <a:ext cx="5185873" cy="3638763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PROS</a:t>
            </a:r>
          </a:p>
          <a:p>
            <a:pPr marL="0" indent="0">
              <a:buNone/>
            </a:pPr>
            <a:r>
              <a:rPr lang="es-ES" dirty="0"/>
              <a:t>Acceso global: Al tener una única instancia accesible desde cualquier parte de tu código, el </a:t>
            </a:r>
            <a:r>
              <a:rPr lang="es-ES" dirty="0" err="1"/>
              <a:t>Singleton</a:t>
            </a:r>
            <a:r>
              <a:rPr lang="es-ES" dirty="0"/>
              <a:t> proporciona un punto de acceso global a esa instancia, lo que facilita su uso.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Evita la duplicación de recursos: Al limitar la creación de instancias a una sola vez, el </a:t>
            </a:r>
            <a:r>
              <a:rPr lang="es-ES" dirty="0" err="1"/>
              <a:t>Singleton</a:t>
            </a:r>
            <a:r>
              <a:rPr lang="es-ES" dirty="0"/>
              <a:t> ayuda a evitar el desperdicio de recursos y la duplicación de objetos que podrían causar problemas de rendimiento.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Facilita el mantenimiento: Al centralizar la lógica y los datos en una sola instancia, el </a:t>
            </a:r>
            <a:r>
              <a:rPr lang="es-ES" dirty="0" err="1"/>
              <a:t>Singleton</a:t>
            </a:r>
            <a:r>
              <a:rPr lang="es-ES" dirty="0"/>
              <a:t> puede facilitar el mantenimiento y la refactorización del código, ya que solo necesitas hacer cambios en un lugar.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7A1DBD-E315-474B-B466-13F8C617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705" y="2367067"/>
            <a:ext cx="5194583" cy="3638764"/>
          </a:xfrm>
        </p:spPr>
        <p:txBody>
          <a:bodyPr>
            <a:normAutofit fontScale="77500" lnSpcReduction="20000"/>
          </a:bodyPr>
          <a:lstStyle/>
          <a:p>
            <a:r>
              <a:rPr lang="es-CO" dirty="0"/>
              <a:t>CONTRAS</a:t>
            </a:r>
          </a:p>
          <a:p>
            <a:pPr marL="0" indent="0">
              <a:buNone/>
            </a:pPr>
            <a:r>
              <a:rPr lang="es-ES" dirty="0"/>
              <a:t>Ocultamiento de dependencias: El uso del </a:t>
            </a:r>
            <a:r>
              <a:rPr lang="es-ES" dirty="0" err="1"/>
              <a:t>Singleton</a:t>
            </a:r>
            <a:r>
              <a:rPr lang="es-ES" dirty="0"/>
              <a:t> puede ocultar las dependencias reales de tu código, lo que dificulta la comprensión y la depuración.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Acoplamiento fuerte: El uso excesivo del </a:t>
            </a:r>
            <a:r>
              <a:rPr lang="es-ES" dirty="0" err="1"/>
              <a:t>Singleton</a:t>
            </a:r>
            <a:r>
              <a:rPr lang="es-ES" dirty="0"/>
              <a:t> puede resultar en un acoplamiento fuerte entre las diferentes partes de tu código. Esto puede hacer que tu código sea menos flexible y más difícil de mantener a medida que crece y evoluciona.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Dificultad para testear: Debido a que el </a:t>
            </a:r>
            <a:r>
              <a:rPr lang="es-ES" dirty="0" err="1"/>
              <a:t>Singleton</a:t>
            </a:r>
            <a:r>
              <a:rPr lang="es-ES" dirty="0"/>
              <a:t> crea una dependencia global en tu código, puede dificultar la escritura de pruebas unitarias independientes y aisladas. 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5" name="Cara sonriente 4">
            <a:extLst>
              <a:ext uri="{FF2B5EF4-FFF2-40B4-BE49-F238E27FC236}">
                <a16:creationId xmlns:a16="http://schemas.microsoft.com/office/drawing/2014/main" id="{AF6D9CBE-56F9-4D03-8086-46275ADFB603}"/>
              </a:ext>
            </a:extLst>
          </p:cNvPr>
          <p:cNvSpPr/>
          <p:nvPr/>
        </p:nvSpPr>
        <p:spPr>
          <a:xfrm>
            <a:off x="4632960" y="1691640"/>
            <a:ext cx="967740" cy="97045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ara sonriente 7">
            <a:extLst>
              <a:ext uri="{FF2B5EF4-FFF2-40B4-BE49-F238E27FC236}">
                <a16:creationId xmlns:a16="http://schemas.microsoft.com/office/drawing/2014/main" id="{0833A216-635E-4402-97D2-D4AFF86F7675}"/>
              </a:ext>
            </a:extLst>
          </p:cNvPr>
          <p:cNvSpPr/>
          <p:nvPr/>
        </p:nvSpPr>
        <p:spPr>
          <a:xfrm>
            <a:off x="10588380" y="1577340"/>
            <a:ext cx="967740" cy="970450"/>
          </a:xfrm>
          <a:prstGeom prst="smileyFace">
            <a:avLst>
              <a:gd name="adj" fmla="val -465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92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A8E4-5D12-4E22-80CA-B60B632D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PATRONES Y PRINCIPIOS EN P.O.O.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C93D4B-5B4A-4D46-8A54-34416D54D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320899"/>
            <a:ext cx="5185873" cy="3638763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PATRÓN ADAPTADOR: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Permite relacionar objetos que tengan interfaces incompatibles. El adaptador se comunica con un objeto con ciertos atributos y los convierte para que la interfaz de otro objeto con el que vaya a colaborar los pueda  entender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11B59B-9A44-485D-905F-A0E991C5D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27087"/>
            <a:ext cx="5194583" cy="3638764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PRINCIPIO DE RESPONSABILIDAD ÚNICA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lnSpc>
                <a:spcPct val="150000"/>
              </a:lnSpc>
              <a:buNone/>
            </a:pPr>
            <a:r>
              <a:rPr lang="es-CO" dirty="0"/>
              <a:t>El principio de responsabilidad única nos dice que una clase no debería tener más de una tarea dentro de un código. Esto dado que sí se ingresan datos o se realiza una de ellas, al estar en la misma clase, las otras tareas podrían verse afectadas involuntariamente</a:t>
            </a:r>
          </a:p>
        </p:txBody>
      </p:sp>
    </p:spTree>
    <p:extLst>
      <p:ext uri="{BB962C8B-B14F-4D97-AF65-F5344CB8AC3E}">
        <p14:creationId xmlns:p14="http://schemas.microsoft.com/office/powerpoint/2010/main" val="37034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1C23-3E32-491A-90D7-39EDBD93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56F0D-E843-435B-AACA-4A8A8865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500194"/>
            <a:ext cx="5185873" cy="538842"/>
          </a:xfrm>
        </p:spPr>
        <p:txBody>
          <a:bodyPr/>
          <a:lstStyle/>
          <a:p>
            <a:r>
              <a:rPr lang="es-CO" dirty="0"/>
              <a:t>ADAPTADOR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BCF6AD-8E42-4E11-98C7-012D5B47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500194"/>
            <a:ext cx="5194583" cy="538842"/>
          </a:xfrm>
        </p:spPr>
        <p:txBody>
          <a:bodyPr/>
          <a:lstStyle/>
          <a:p>
            <a:r>
              <a:rPr lang="es-CO" dirty="0"/>
              <a:t>PRINCIPIO DE RESPONSABILIDAD ÚNICA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1ACC90-917B-4468-A7B9-8E0842B8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88" y="3039036"/>
            <a:ext cx="4768532" cy="31923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5CB5DFB-CA12-4E9D-BCB0-4003386A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039036"/>
            <a:ext cx="5492011" cy="17750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7BF2120-F8AF-4F73-9A47-3DBA6C3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128" y="4660433"/>
            <a:ext cx="5492011" cy="157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2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046" y="2774301"/>
            <a:ext cx="10269276" cy="363651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/>
              <a:t>El ciclo de vida de un script en </a:t>
            </a:r>
            <a:r>
              <a:rPr lang="es-ES" dirty="0" err="1"/>
              <a:t>unity</a:t>
            </a:r>
            <a:r>
              <a:rPr lang="es-ES" dirty="0"/>
              <a:t> se refiere a el orden en el que se ejecutan las funciones del script. Orden:</a:t>
            </a:r>
          </a:p>
          <a:p>
            <a:endParaRPr lang="es-ES" dirty="0"/>
          </a:p>
          <a:p>
            <a:r>
              <a:rPr lang="es-ES" dirty="0" err="1"/>
              <a:t>Reset</a:t>
            </a:r>
            <a:r>
              <a:rPr lang="es-ES" dirty="0"/>
              <a:t>: El </a:t>
            </a:r>
            <a:r>
              <a:rPr lang="es-ES" dirty="0" err="1"/>
              <a:t>reset</a:t>
            </a:r>
            <a:r>
              <a:rPr lang="es-ES" dirty="0"/>
              <a:t> es llamado para inicializar las propiedades de script cuando es por primera vez adjuntado al objeto y también cuando el comando </a:t>
            </a:r>
            <a:r>
              <a:rPr lang="es-ES" dirty="0" err="1"/>
              <a:t>Reset</a:t>
            </a:r>
            <a:r>
              <a:rPr lang="es-ES" dirty="0"/>
              <a:t> es utilizado.</a:t>
            </a:r>
          </a:p>
          <a:p>
            <a:endParaRPr lang="es-ES" dirty="0"/>
          </a:p>
          <a:p>
            <a:r>
              <a:rPr lang="es-ES" dirty="0" err="1"/>
              <a:t>Awake</a:t>
            </a:r>
            <a:r>
              <a:rPr lang="es-ES" dirty="0"/>
              <a:t>: Esta función siempre se llama antes de cualquier función </a:t>
            </a:r>
            <a:r>
              <a:rPr lang="es-ES" dirty="0" err="1"/>
              <a:t>Start</a:t>
            </a:r>
            <a:r>
              <a:rPr lang="es-ES" dirty="0"/>
              <a:t> y también justo después de que un </a:t>
            </a:r>
            <a:r>
              <a:rPr lang="es-ES" dirty="0" err="1"/>
              <a:t>prefab</a:t>
            </a:r>
            <a:r>
              <a:rPr lang="es-ES" dirty="0"/>
              <a:t> es instanciado.</a:t>
            </a:r>
          </a:p>
          <a:p>
            <a:endParaRPr lang="es-ES" dirty="0"/>
          </a:p>
          <a:p>
            <a:r>
              <a:rPr lang="es-ES" dirty="0" err="1"/>
              <a:t>OnEnable</a:t>
            </a:r>
            <a:r>
              <a:rPr lang="es-ES" dirty="0"/>
              <a:t>: Esta función es llamada justo después de que el objeto es activado. Esto sucede cuando una instancia de </a:t>
            </a:r>
            <a:r>
              <a:rPr lang="es-ES" dirty="0" err="1"/>
              <a:t>MonoBehaviour</a:t>
            </a:r>
            <a:r>
              <a:rPr lang="es-ES" dirty="0"/>
              <a:t> es creada, tal como cuando un nivel es cargado o un </a:t>
            </a:r>
            <a:r>
              <a:rPr lang="es-ES" dirty="0" err="1"/>
              <a:t>GameObject</a:t>
            </a:r>
            <a:r>
              <a:rPr lang="es-ES" dirty="0"/>
              <a:t> con un componente script es instanciado.</a:t>
            </a:r>
          </a:p>
          <a:p>
            <a:r>
              <a:rPr lang="es-ES" dirty="0" err="1"/>
              <a:t>Start</a:t>
            </a:r>
            <a:r>
              <a:rPr lang="es-ES" dirty="0"/>
              <a:t>: </a:t>
            </a:r>
            <a:r>
              <a:rPr lang="es-ES" dirty="0" err="1"/>
              <a:t>Start</a:t>
            </a:r>
            <a:r>
              <a:rPr lang="es-ES" dirty="0"/>
              <a:t> es llamado antes de la primera actualización de </a:t>
            </a:r>
            <a:r>
              <a:rPr lang="es-ES" dirty="0" err="1"/>
              <a:t>frame</a:t>
            </a:r>
            <a:r>
              <a:rPr lang="es-ES" dirty="0"/>
              <a:t> solo si la instancia del script está activada.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0614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8C9AF-BAA8-4DBE-A085-A7613BC7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69" y="447188"/>
            <a:ext cx="10655859" cy="970450"/>
          </a:xfrm>
        </p:spPr>
        <p:txBody>
          <a:bodyPr/>
          <a:lstStyle/>
          <a:p>
            <a:r>
              <a:rPr lang="es-CO" dirty="0"/>
              <a:t>¿CUÁL ES EL CICLO DE VIDA DE UN SCRIPT?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5E9D-4F81-4316-8673-85A25378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12" y="2687953"/>
            <a:ext cx="10269276" cy="3636511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OnApplicationPause</a:t>
            </a:r>
            <a:r>
              <a:rPr lang="es-ES" dirty="0"/>
              <a:t>: Esto es llamado al final del </a:t>
            </a:r>
            <a:r>
              <a:rPr lang="es-ES" dirty="0" err="1"/>
              <a:t>frame</a:t>
            </a:r>
            <a:r>
              <a:rPr lang="es-ES" dirty="0"/>
              <a:t> dónde la pausa es detectada.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FixedUpdate</a:t>
            </a:r>
            <a:r>
              <a:rPr lang="es-ES" dirty="0"/>
              <a:t>: Puede ser llamada varias veces por </a:t>
            </a:r>
            <a:r>
              <a:rPr lang="es-ES" dirty="0" err="1"/>
              <a:t>frame</a:t>
            </a:r>
            <a:r>
              <a:rPr lang="es-ES" dirty="0"/>
              <a:t>, si la velocidad de </a:t>
            </a:r>
            <a:r>
              <a:rPr lang="es-ES" dirty="0" err="1"/>
              <a:t>frame</a:t>
            </a:r>
            <a:r>
              <a:rPr lang="es-ES" dirty="0"/>
              <a:t> es baja y puede no ser llamada entre </a:t>
            </a:r>
            <a:r>
              <a:rPr lang="es-ES" dirty="0" err="1"/>
              <a:t>frames</a:t>
            </a:r>
            <a:r>
              <a:rPr lang="es-ES" dirty="0"/>
              <a:t> en absoluto si la velocidad de </a:t>
            </a:r>
            <a:r>
              <a:rPr lang="es-ES" dirty="0" err="1"/>
              <a:t>frame</a:t>
            </a:r>
            <a:r>
              <a:rPr lang="es-ES" dirty="0"/>
              <a:t> es alta. Todos los cálculos de física y actualizaciones ocurren inmediatamente después de </a:t>
            </a:r>
            <a:r>
              <a:rPr lang="es-ES" dirty="0" err="1"/>
              <a:t>FixedUpdate</a:t>
            </a:r>
            <a:r>
              <a:rPr lang="es-ES" dirty="0"/>
              <a:t>. Esto se debe a que </a:t>
            </a:r>
            <a:r>
              <a:rPr lang="es-ES" dirty="0" err="1"/>
              <a:t>FixedUpdate</a:t>
            </a:r>
            <a:r>
              <a:rPr lang="es-ES" dirty="0"/>
              <a:t> en un temporizador fiable, independiente de la velocidad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Update</a:t>
            </a:r>
            <a:r>
              <a:rPr lang="es-ES" dirty="0"/>
              <a:t>: </a:t>
            </a:r>
            <a:r>
              <a:rPr lang="es-ES" dirty="0" err="1"/>
              <a:t>Update</a:t>
            </a:r>
            <a:r>
              <a:rPr lang="es-ES" dirty="0"/>
              <a:t> se llama una vez por </a:t>
            </a:r>
            <a:r>
              <a:rPr lang="es-ES" dirty="0" err="1"/>
              <a:t>frame</a:t>
            </a:r>
            <a:r>
              <a:rPr lang="es-ES" dirty="0"/>
              <a:t>. Es la función principal para las actualizaciones de </a:t>
            </a:r>
            <a:r>
              <a:rPr lang="es-ES" dirty="0" err="1"/>
              <a:t>frames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LateUpdate</a:t>
            </a:r>
            <a:r>
              <a:rPr lang="es-ES" dirty="0"/>
              <a:t>: </a:t>
            </a:r>
            <a:r>
              <a:rPr lang="es-ES" dirty="0" err="1"/>
              <a:t>LateUpdate</a:t>
            </a:r>
            <a:r>
              <a:rPr lang="es-ES" dirty="0"/>
              <a:t> es llamada una vez por </a:t>
            </a:r>
            <a:r>
              <a:rPr lang="es-ES" dirty="0" err="1"/>
              <a:t>frame</a:t>
            </a:r>
            <a:r>
              <a:rPr lang="es-ES" dirty="0"/>
              <a:t>, después de que </a:t>
            </a:r>
            <a:r>
              <a:rPr lang="es-ES" dirty="0" err="1"/>
              <a:t>Update</a:t>
            </a:r>
            <a:r>
              <a:rPr lang="es-ES" dirty="0"/>
              <a:t> haya finalizado. Cualquier cálculo que sea realizado en </a:t>
            </a:r>
            <a:r>
              <a:rPr lang="es-ES" dirty="0" err="1"/>
              <a:t>Update</a:t>
            </a:r>
            <a:r>
              <a:rPr lang="es-ES" dirty="0"/>
              <a:t> será completado cuando </a:t>
            </a:r>
            <a:r>
              <a:rPr lang="es-ES" dirty="0" err="1"/>
              <a:t>LateUpdate</a:t>
            </a:r>
            <a:r>
              <a:rPr lang="es-ES" dirty="0"/>
              <a:t> comience. Un uso común para </a:t>
            </a:r>
            <a:r>
              <a:rPr lang="es-ES" dirty="0" err="1"/>
              <a:t>LateUpdate</a:t>
            </a:r>
            <a:r>
              <a:rPr lang="es-ES" dirty="0"/>
              <a:t> sería una cámara de tercera persona que sigue. </a:t>
            </a:r>
          </a:p>
          <a:p>
            <a:pPr marL="0" indent="0">
              <a:buNone/>
            </a:pPr>
            <a:r>
              <a:rPr lang="es-ES" dirty="0"/>
              <a:t>Estas son solo las funciones más importantes, el orden completo es muy extenso.</a:t>
            </a:r>
          </a:p>
          <a:p>
            <a:endParaRPr lang="es-ES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1742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82</TotalTime>
  <Words>846</Words>
  <Application>Microsoft Office PowerPoint</Application>
  <PresentationFormat>Panorámica</PresentationFormat>
  <Paragraphs>54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SFMono-Regular</vt:lpstr>
      <vt:lpstr>Wingdings 2</vt:lpstr>
      <vt:lpstr>Citable</vt:lpstr>
      <vt:lpstr>TALLER 2 SCRIPTING</vt:lpstr>
      <vt:lpstr>¿QUÉ ES UN DELEGADO?</vt:lpstr>
      <vt:lpstr>¿QUÉ ES UN EVENT EN C#?</vt:lpstr>
      <vt:lpstr>¿QUÉ ES UN SINGLETON?</vt:lpstr>
      <vt:lpstr>¿CUÁLES SON SUS PROS Y CONTRAS?</vt:lpstr>
      <vt:lpstr>PATRONES Y PRINCIPIOS EN P.O.O.</vt:lpstr>
      <vt:lpstr>EJEMPLOS</vt:lpstr>
      <vt:lpstr>¿CUÁL ES EL CICLO DE VIDA DE UN SCRIPT?</vt:lpstr>
      <vt:lpstr>¿CUÁL ES EL CICLO DE VIDA DE UN SCRIPT?</vt:lpstr>
      <vt:lpstr>CICLO DE VIDA EN UNA IMAGEN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SCRIPTING</dc:title>
  <dc:creator>Miguel Ángel Muñoz Cardona</dc:creator>
  <cp:lastModifiedBy>Miguel Ángel Muñoz Cardona</cp:lastModifiedBy>
  <cp:revision>11</cp:revision>
  <dcterms:created xsi:type="dcterms:W3CDTF">2024-04-10T15:21:56Z</dcterms:created>
  <dcterms:modified xsi:type="dcterms:W3CDTF">2024-04-12T16:08:20Z</dcterms:modified>
</cp:coreProperties>
</file>