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67" r:id="rId4"/>
    <p:sldId id="259" r:id="rId5"/>
    <p:sldId id="261" r:id="rId6"/>
    <p:sldId id="260" r:id="rId7"/>
    <p:sldId id="257" r:id="rId8"/>
    <p:sldId id="264" r:id="rId9"/>
    <p:sldId id="265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92" y="2290867"/>
            <a:ext cx="6046908" cy="3636511"/>
          </a:xfrm>
        </p:spPr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 dirty="0"/>
              <a:t>.</a:t>
            </a:r>
          </a:p>
          <a:p>
            <a:r>
              <a:rPr lang="es-ES" dirty="0"/>
              <a:t>Los 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  <p:sp>
        <p:nvSpPr>
          <p:cNvPr id="4" name="AutoShape 2" descr="Pasar una función como parámetro en C# | Delft Stack">
            <a:extLst>
              <a:ext uri="{FF2B5EF4-FFF2-40B4-BE49-F238E27FC236}">
                <a16:creationId xmlns:a16="http://schemas.microsoft.com/office/drawing/2014/main" id="{93B0D636-C864-4583-933B-C5BF840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CFFC5-6598-4B29-BF7E-ED2B9C72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6" r="9000" b="22000"/>
          <a:stretch/>
        </p:blipFill>
        <p:spPr>
          <a:xfrm>
            <a:off x="6515100" y="2697480"/>
            <a:ext cx="5116760" cy="28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F0BC50-29CD-47E1-A3BC-6FE77757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3" y="2671481"/>
            <a:ext cx="6948878" cy="34744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5E641E-BFE0-4664-83E5-739B8DFE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37" y="2890014"/>
            <a:ext cx="5306188" cy="32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B334BA-604E-4717-A2F5-4F7A9D10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994181"/>
            <a:ext cx="3935505" cy="44166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899843-1E1A-4E30-9251-BB583B29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9" y="2142717"/>
            <a:ext cx="5752650" cy="42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67067"/>
            <a:ext cx="5185873" cy="3638763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PROS</a:t>
            </a:r>
          </a:p>
          <a:p>
            <a:pPr marL="0" indent="0">
              <a:buNone/>
            </a:pPr>
            <a:r>
              <a:rPr lang="es-ES" dirty="0"/>
              <a:t>Acceso global: Al tener una única instancia accesible desde cualquier parte de tu código, el </a:t>
            </a:r>
            <a:r>
              <a:rPr lang="es-ES" dirty="0" err="1"/>
              <a:t>Singleton</a:t>
            </a:r>
            <a:r>
              <a:rPr lang="es-ES" dirty="0"/>
              <a:t> proporciona un punto de acceso global a esa instancia, lo que facilita su uso.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Evita la duplicación de recursos: Al limitar la creación de instancias a una sola vez, el </a:t>
            </a:r>
            <a:r>
              <a:rPr lang="es-ES" dirty="0" err="1"/>
              <a:t>Singleton</a:t>
            </a:r>
            <a:r>
              <a:rPr lang="es-ES" dirty="0"/>
              <a:t> ayuda a evitar el desperdicio de recursos y la duplicación de objetos que podrían causar problemas de rendimiento.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Facilita el mantenimiento: Al centralizar la lógica y los datos en una sola instancia, el </a:t>
            </a:r>
            <a:r>
              <a:rPr lang="es-ES" dirty="0" err="1"/>
              <a:t>Singleton</a:t>
            </a:r>
            <a:r>
              <a:rPr lang="es-ES" dirty="0"/>
              <a:t> puede facilitar el mantenimiento y la refactorización del código, ya que solo necesitas hacer cambios en un lugar.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705" y="2367067"/>
            <a:ext cx="5194583" cy="363876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CONTRAS</a:t>
            </a:r>
          </a:p>
          <a:p>
            <a:pPr marL="0" indent="0">
              <a:buNone/>
            </a:pPr>
            <a:r>
              <a:rPr lang="es-ES" dirty="0"/>
              <a:t>Ocultamiento de dependencias: El uso del </a:t>
            </a:r>
            <a:r>
              <a:rPr lang="es-ES" dirty="0" err="1"/>
              <a:t>Singleton</a:t>
            </a:r>
            <a:r>
              <a:rPr lang="es-ES" dirty="0"/>
              <a:t> puede ocultar las dependencias reales de tu código, lo que dificulta la comprensión y la depuración.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Acoplamiento fuerte: El uso excesivo del </a:t>
            </a:r>
            <a:r>
              <a:rPr lang="es-ES" dirty="0" err="1"/>
              <a:t>Singleton</a:t>
            </a:r>
            <a:r>
              <a:rPr lang="es-ES" dirty="0"/>
              <a:t> puede resultar en un acoplamiento fuerte entre las diferentes partes de tu código. Esto puede hacer que tu código sea menos flexible y más difícil de mantener a medida que crece y evoluciona.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Dificultad para testear: Debido a que el </a:t>
            </a:r>
            <a:r>
              <a:rPr lang="es-ES" dirty="0" err="1"/>
              <a:t>Singleton</a:t>
            </a:r>
            <a:r>
              <a:rPr lang="es-ES" dirty="0"/>
              <a:t> crea una dependencia global en tu código, puede dificultar la escritura de pruebas unitarias independientes y aisladas.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AF6D9CBE-56F9-4D03-8086-46275ADFB603}"/>
              </a:ext>
            </a:extLst>
          </p:cNvPr>
          <p:cNvSpPr/>
          <p:nvPr/>
        </p:nvSpPr>
        <p:spPr>
          <a:xfrm>
            <a:off x="4632960" y="1691640"/>
            <a:ext cx="967740" cy="97045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0833A216-635E-4402-97D2-D4AFF86F7675}"/>
              </a:ext>
            </a:extLst>
          </p:cNvPr>
          <p:cNvSpPr/>
          <p:nvPr/>
        </p:nvSpPr>
        <p:spPr>
          <a:xfrm>
            <a:off x="10588380" y="1577340"/>
            <a:ext cx="967740" cy="970450"/>
          </a:xfrm>
          <a:prstGeom prst="smileyFace">
            <a:avLst>
              <a:gd name="adj" fmla="val -465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86</TotalTime>
  <Words>852</Words>
  <Application>Microsoft Office PowerPoint</Application>
  <PresentationFormat>Panorámica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13</cp:revision>
  <dcterms:created xsi:type="dcterms:W3CDTF">2024-04-10T15:21:56Z</dcterms:created>
  <dcterms:modified xsi:type="dcterms:W3CDTF">2024-04-12T16:29:36Z</dcterms:modified>
</cp:coreProperties>
</file>