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7" r:id="rId5"/>
    <p:sldId id="261" r:id="rId6"/>
    <p:sldId id="260" r:id="rId7"/>
    <p:sldId id="257" r:id="rId8"/>
    <p:sldId id="264" r:id="rId9"/>
    <p:sldId id="265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/>
              <a:t>.</a:t>
            </a:r>
          </a:p>
          <a:p>
            <a:r>
              <a:rPr lang="es-ES"/>
              <a:t>Los </a:t>
            </a:r>
            <a:r>
              <a:rPr lang="es-ES" dirty="0"/>
              <a:t>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evento es un mecanismo que permite que un objeto notifique a otros objetos cuando ocurre un determinado suceso.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Un perro ladra =&gt; el gato escucha y corre, un pájaro escucha y se va volando, otro perro escucha y </a:t>
            </a:r>
            <a:r>
              <a:rPr lang="es-ES"/>
              <a:t>ladra devuelta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38327-640E-9BDC-B0F1-8A9D95C7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Comparacion</a:t>
            </a:r>
            <a:r>
              <a:rPr lang="es-ES" dirty="0"/>
              <a:t> con </a:t>
            </a:r>
            <a:r>
              <a:rPr lang="es-ES" dirty="0" err="1"/>
              <a:t>Corgi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0B565-641B-CAF1-88B7-B6421BF9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concepto de eventos en el </a:t>
            </a:r>
            <a:r>
              <a:rPr lang="es-ES" dirty="0" err="1"/>
              <a:t>Corgi</a:t>
            </a:r>
            <a:r>
              <a:rPr lang="es-ES" dirty="0"/>
              <a:t> es el mismo que en c#, un suceso al cual se le pueden suscribir sujetos y se les notifica si el evento ocurre. También usa delegados como los eventos clásicos del c#, la diferencia es que </a:t>
            </a:r>
            <a:r>
              <a:rPr lang="es-ES" dirty="0" err="1"/>
              <a:t>Corgi</a:t>
            </a:r>
            <a:r>
              <a:rPr lang="es-ES" dirty="0"/>
              <a:t> tiene simplificado el proceso y con varios eventos predefinidos de </a:t>
            </a:r>
            <a:r>
              <a:rPr lang="es-ES"/>
              <a:t>sucesos comunes </a:t>
            </a:r>
            <a:r>
              <a:rPr lang="es-ES" dirty="0"/>
              <a:t>en </a:t>
            </a:r>
            <a:r>
              <a:rPr lang="es-ES"/>
              <a:t>juegos 2D.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23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62</TotalTime>
  <Words>747</Words>
  <Application>Microsoft Office PowerPoint</Application>
  <PresentationFormat>Panorámica</PresentationFormat>
  <Paragraphs>48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Comparacion con Corgi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Andres Juan Giraldo Vargas</cp:lastModifiedBy>
  <cp:revision>10</cp:revision>
  <dcterms:created xsi:type="dcterms:W3CDTF">2024-04-10T15:21:56Z</dcterms:created>
  <dcterms:modified xsi:type="dcterms:W3CDTF">2024-04-12T16:22:26Z</dcterms:modified>
</cp:coreProperties>
</file>