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11/04/2024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/>
              <a:t>.</a:t>
            </a:r>
          </a:p>
          <a:p>
            <a:r>
              <a:rPr lang="es-ES"/>
              <a:t>Los </a:t>
            </a:r>
            <a:r>
              <a:rPr lang="es-ES" dirty="0"/>
              <a:t>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34</TotalTime>
  <Words>324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Andres Juan Giraldo Vargas</cp:lastModifiedBy>
  <cp:revision>7</cp:revision>
  <dcterms:created xsi:type="dcterms:W3CDTF">2024-04-10T15:21:56Z</dcterms:created>
  <dcterms:modified xsi:type="dcterms:W3CDTF">2024-04-11T23:20:34Z</dcterms:modified>
</cp:coreProperties>
</file>