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8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0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16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0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9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9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9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0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0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8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1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isFrh12/Taller-2-Script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3588F-EA3D-4D23-857D-07996A07D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2</a:t>
            </a:r>
            <a:br>
              <a:rPr lang="es-CO" dirty="0"/>
            </a:br>
            <a:r>
              <a:rPr lang="es-CO" dirty="0"/>
              <a:t>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96C29-5BBC-4D6E-9180-174EFA28F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Miguel Muñoz, Andrés Giraldo y Emmanuel Gamboa</a:t>
            </a:r>
          </a:p>
        </p:txBody>
      </p:sp>
    </p:spTree>
    <p:extLst>
      <p:ext uri="{BB962C8B-B14F-4D97-AF65-F5344CB8AC3E}">
        <p14:creationId xmlns:p14="http://schemas.microsoft.com/office/powerpoint/2010/main" val="54539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A7789-07B2-49BC-90B1-B993301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DELEGADO?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3D3F0-0D50-45F3-8996-CB044F35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27370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DEB6F-E856-4569-A30B-402812EB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7907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2D88-51D6-4E88-B702-065CF6AB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SINGLETON?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99AA-ACE6-4301-BDE1-FB721BA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3773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965F7-09CC-4B88-B5C8-5495745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SUS PROS Y CONTRAS?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99B9-4AE8-40A3-9735-F03A06CDE5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PROS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A1DBD-E315-474B-B466-13F8C6179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CONTRAS</a:t>
            </a:r>
          </a:p>
        </p:txBody>
      </p:sp>
    </p:spTree>
    <p:extLst>
      <p:ext uri="{BB962C8B-B14F-4D97-AF65-F5344CB8AC3E}">
        <p14:creationId xmlns:p14="http://schemas.microsoft.com/office/powerpoint/2010/main" val="40392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A8E4-5D12-4E22-80CA-B60B632D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PATRONES Y PRINCIPIOS EN P.O.O.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93D4B-5B4A-4D46-8A54-34416D54DF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11B59B-9A44-485D-905F-A0E991C5D0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PRINCIPIO</a:t>
            </a:r>
          </a:p>
        </p:txBody>
      </p:sp>
    </p:spTree>
    <p:extLst>
      <p:ext uri="{BB962C8B-B14F-4D97-AF65-F5344CB8AC3E}">
        <p14:creationId xmlns:p14="http://schemas.microsoft.com/office/powerpoint/2010/main" val="37034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81742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9AB8-1FAD-430E-A0A5-6500C39A0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17BA0-EAF4-423E-9415-724A8F32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8853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Link al repositorio: </a:t>
            </a:r>
            <a:r>
              <a:rPr lang="es-ES" dirty="0">
                <a:hlinkClick r:id="rId2"/>
              </a:rPr>
              <a:t>EmmisFrh12/Taller-2-Scripting: En este repositorio subiremos los ejercicios del taller 2 🗿 (github.com)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102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9</TotalTime>
  <Words>102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Citable</vt:lpstr>
      <vt:lpstr>TALLER 2 SCRIPTING</vt:lpstr>
      <vt:lpstr>¿QUÉ ES UN DELEGADO?</vt:lpstr>
      <vt:lpstr>¿QUÉ ES UN EVENT EN C#?</vt:lpstr>
      <vt:lpstr>¿QUÉ ES UN SINGLETON?</vt:lpstr>
      <vt:lpstr>¿CUÁLES SON SUS PROS Y CONTRAS?</vt:lpstr>
      <vt:lpstr>PATRONES Y PRINCIPIOS EN P.O.O.</vt:lpstr>
      <vt:lpstr>¿CUÁL ES EL CICLO DE VIDA DE UN SCRIPT?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SCRIPTING</dc:title>
  <dc:creator>Miguel Ángel Muñoz Cardona</dc:creator>
  <cp:lastModifiedBy>Miguel Ángel Muñoz Cardona</cp:lastModifiedBy>
  <cp:revision>1</cp:revision>
  <dcterms:created xsi:type="dcterms:W3CDTF">2024-04-10T15:21:56Z</dcterms:created>
  <dcterms:modified xsi:type="dcterms:W3CDTF">2024-04-10T15:31:25Z</dcterms:modified>
</cp:coreProperties>
</file>