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8" r:id="rId3"/>
    <p:sldId id="259" r:id="rId4"/>
    <p:sldId id="261" r:id="rId5"/>
    <p:sldId id="260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081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100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167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5062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1957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998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096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00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002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810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982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94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115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611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1673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misFrh12/Taller-2-Scriptin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3588F-EA3D-4D23-857D-07996A07D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TALLER 2</a:t>
            </a:r>
            <a:br>
              <a:rPr lang="es-CO" dirty="0"/>
            </a:br>
            <a:r>
              <a:rPr lang="es-CO" dirty="0"/>
              <a:t>SCRIPTING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96C29-5BBC-4D6E-9180-174EFA28F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POR: Miguel Muñoz, Andrés Giraldo y Emmanuel Gamboa</a:t>
            </a:r>
          </a:p>
        </p:txBody>
      </p:sp>
    </p:spTree>
    <p:extLst>
      <p:ext uri="{BB962C8B-B14F-4D97-AF65-F5344CB8AC3E}">
        <p14:creationId xmlns:p14="http://schemas.microsoft.com/office/powerpoint/2010/main" val="54539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A7789-07B2-49BC-90B1-B9933015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DELEGADO?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63D3F0-0D50-45F3-8996-CB044F35D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LOREN IPSUM</a:t>
            </a:r>
          </a:p>
        </p:txBody>
      </p:sp>
    </p:spTree>
    <p:extLst>
      <p:ext uri="{BB962C8B-B14F-4D97-AF65-F5344CB8AC3E}">
        <p14:creationId xmlns:p14="http://schemas.microsoft.com/office/powerpoint/2010/main" val="273705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CCBF7-1CAE-481B-91F9-835CDB8A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EVENT EN C#?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EDEB6F-E856-4569-A30B-402812EB6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LOREN IPSUM</a:t>
            </a:r>
          </a:p>
        </p:txBody>
      </p:sp>
    </p:spTree>
    <p:extLst>
      <p:ext uri="{BB962C8B-B14F-4D97-AF65-F5344CB8AC3E}">
        <p14:creationId xmlns:p14="http://schemas.microsoft.com/office/powerpoint/2010/main" val="79078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62D88-51D6-4E88-B702-065CF6AB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SINGLETON?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7699AA-ACE6-4301-BDE1-FB721BAB5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783" y="2747833"/>
            <a:ext cx="4033366" cy="360638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ES" b="0" i="0" dirty="0" err="1">
                <a:solidFill>
                  <a:srgbClr val="F6F8FA"/>
                </a:solidFill>
                <a:effectLst/>
                <a:latin typeface="SFMono-Regular"/>
              </a:rPr>
              <a:t>Singleton</a:t>
            </a:r>
            <a:r>
              <a:rPr lang="es-ES" b="0" i="0" dirty="0">
                <a:solidFill>
                  <a:srgbClr val="F6F8FA"/>
                </a:solidFill>
                <a:effectLst/>
                <a:latin typeface="SFMono-Regular"/>
              </a:rPr>
              <a:t> es un patrón de diseño del tipo creacional cuyo propósito es garantizar la existencia de una sola instancia de una clase. Además el acceso a esa única instancia tiene que ser global, esto se logra creando el objeto deseado en una clase y recuperándolo como una instancia estática.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4375F5-4E9C-40CF-A28D-5828E01FD3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5" t="7280" r="35121" b="7152"/>
          <a:stretch/>
        </p:blipFill>
        <p:spPr>
          <a:xfrm>
            <a:off x="5091953" y="2272551"/>
            <a:ext cx="1401170" cy="4081668"/>
          </a:xfrm>
          <a:prstGeom prst="rect">
            <a:avLst/>
          </a:prstGeom>
        </p:spPr>
      </p:pic>
      <p:sp>
        <p:nvSpPr>
          <p:cNvPr id="6" name="Símbolo &quot;No permitido&quot; 5">
            <a:extLst>
              <a:ext uri="{FF2B5EF4-FFF2-40B4-BE49-F238E27FC236}">
                <a16:creationId xmlns:a16="http://schemas.microsoft.com/office/drawing/2014/main" id="{CED3CEDA-A9B5-4011-91FF-572213BBA78C}"/>
              </a:ext>
            </a:extLst>
          </p:cNvPr>
          <p:cNvSpPr/>
          <p:nvPr/>
        </p:nvSpPr>
        <p:spPr>
          <a:xfrm>
            <a:off x="4680914" y="3667807"/>
            <a:ext cx="2223247" cy="2339788"/>
          </a:xfrm>
          <a:prstGeom prst="noSmoking">
            <a:avLst>
              <a:gd name="adj" fmla="val 3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Singleton">
            <a:extLst>
              <a:ext uri="{FF2B5EF4-FFF2-40B4-BE49-F238E27FC236}">
                <a16:creationId xmlns:a16="http://schemas.microsoft.com/office/drawing/2014/main" id="{E5A0EE59-79C6-4BEF-AC01-006AD74D2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549" y="3932610"/>
            <a:ext cx="4513169" cy="181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34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965F7-09CC-4B88-B5C8-54957456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¿CUÁLES SON SUS PROS Y CONTRAS?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B99B9-4AE8-40A3-9735-F03A06CDE5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PROS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7A1DBD-E315-474B-B466-13F8C61793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/>
              <a:t>CONTRAS</a:t>
            </a:r>
          </a:p>
        </p:txBody>
      </p:sp>
    </p:spTree>
    <p:extLst>
      <p:ext uri="{BB962C8B-B14F-4D97-AF65-F5344CB8AC3E}">
        <p14:creationId xmlns:p14="http://schemas.microsoft.com/office/powerpoint/2010/main" val="403926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1A8E4-5D12-4E22-80CA-B60B632D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PATRONES Y PRINCIPIOS EN P.O.O.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C93D4B-5B4A-4D46-8A54-34416D54DF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11B59B-9A44-485D-905F-A0E991C5D0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/>
              <a:t>PRINCIPIO</a:t>
            </a:r>
          </a:p>
        </p:txBody>
      </p:sp>
    </p:spTree>
    <p:extLst>
      <p:ext uri="{BB962C8B-B14F-4D97-AF65-F5344CB8AC3E}">
        <p14:creationId xmlns:p14="http://schemas.microsoft.com/office/powerpoint/2010/main" val="370344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8C9AF-BAA8-4DBE-A085-A7613BC7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69" y="447188"/>
            <a:ext cx="10655859" cy="970450"/>
          </a:xfrm>
        </p:spPr>
        <p:txBody>
          <a:bodyPr/>
          <a:lstStyle/>
          <a:p>
            <a:r>
              <a:rPr lang="es-CO" dirty="0"/>
              <a:t>¿CUÁL ES EL CICLO DE VIDA DE UN SCRIPT?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885E9D-4F81-4316-8673-85A25378B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LOREN IPSUM</a:t>
            </a:r>
          </a:p>
        </p:txBody>
      </p:sp>
    </p:spTree>
    <p:extLst>
      <p:ext uri="{BB962C8B-B14F-4D97-AF65-F5344CB8AC3E}">
        <p14:creationId xmlns:p14="http://schemas.microsoft.com/office/powerpoint/2010/main" val="81742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39AB8-1FAD-430E-A0A5-6500C39A0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GRACIAS POR SU ATENCIÓN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D17BA0-EAF4-423E-9415-724A8F328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408853"/>
            <a:ext cx="10572000" cy="434974"/>
          </a:xfrm>
        </p:spPr>
        <p:txBody>
          <a:bodyPr>
            <a:normAutofit fontScale="77500" lnSpcReduction="20000"/>
          </a:bodyPr>
          <a:lstStyle/>
          <a:p>
            <a:r>
              <a:rPr lang="es-CO" dirty="0"/>
              <a:t>Link al repositorio: </a:t>
            </a:r>
            <a:r>
              <a:rPr lang="es-ES" dirty="0">
                <a:hlinkClick r:id="rId2"/>
              </a:rPr>
              <a:t>EmmisFrh12/Taller-2-Scripting: En este repositorio subiremos los ejercicios del taller 2 🗿 (github.com)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1023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19</TotalTime>
  <Words>152</Words>
  <Application>Microsoft Office PowerPoint</Application>
  <PresentationFormat>Panorámica</PresentationFormat>
  <Paragraphs>18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SFMono-Regular</vt:lpstr>
      <vt:lpstr>Wingdings 2</vt:lpstr>
      <vt:lpstr>Citable</vt:lpstr>
      <vt:lpstr>TALLER 2 SCRIPTING</vt:lpstr>
      <vt:lpstr>¿QUÉ ES UN DELEGADO?</vt:lpstr>
      <vt:lpstr>¿QUÉ ES UN EVENT EN C#?</vt:lpstr>
      <vt:lpstr>¿QUÉ ES UN SINGLETON?</vt:lpstr>
      <vt:lpstr>¿CUÁLES SON SUS PROS Y CONTRAS?</vt:lpstr>
      <vt:lpstr>PATRONES Y PRINCIPIOS EN P.O.O.</vt:lpstr>
      <vt:lpstr>¿CUÁL ES EL CICLO DE VIDA DE UN SCRIPT?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2 SCRIPTING</dc:title>
  <dc:creator>Miguel Ángel Muñoz Cardona</dc:creator>
  <cp:lastModifiedBy>Miguel Ángel Muñoz Cardona</cp:lastModifiedBy>
  <cp:revision>3</cp:revision>
  <dcterms:created xsi:type="dcterms:W3CDTF">2024-04-10T15:21:56Z</dcterms:created>
  <dcterms:modified xsi:type="dcterms:W3CDTF">2024-04-10T15:43:12Z</dcterms:modified>
</cp:coreProperties>
</file>