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80" d="100"/>
          <a:sy n="80" d="100"/>
        </p:scale>
        <p:origin x="7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34</TotalTime>
  <Words>250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6</cp:revision>
  <dcterms:created xsi:type="dcterms:W3CDTF">2024-04-10T15:21:56Z</dcterms:created>
  <dcterms:modified xsi:type="dcterms:W3CDTF">2024-04-10T17:47:28Z</dcterms:modified>
</cp:coreProperties>
</file>