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/>
              <a:t>.</a:t>
            </a:r>
          </a:p>
          <a:p>
            <a:r>
              <a:rPr lang="es-ES"/>
              <a:t>Los </a:t>
            </a:r>
            <a:r>
              <a:rPr lang="es-ES" dirty="0"/>
              <a:t>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evento es un mecanismo que permite que un objeto notifique a otros objetos cuando ocurre un determinado suceso.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Un perro ladra =&gt; el gato escucha y corre, un pájaro escucha y se va volando, otro perro escucha y </a:t>
            </a:r>
            <a:r>
              <a:rPr lang="es-ES"/>
              <a:t>ladra devuelta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58</TotalTime>
  <Words>681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Andres Juan Giraldo Vargas</cp:lastModifiedBy>
  <cp:revision>9</cp:revision>
  <dcterms:created xsi:type="dcterms:W3CDTF">2024-04-10T15:21:56Z</dcterms:created>
  <dcterms:modified xsi:type="dcterms:W3CDTF">2024-04-12T16:15:06Z</dcterms:modified>
</cp:coreProperties>
</file>