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4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90" d="100"/>
          <a:sy n="90" d="100"/>
        </p:scale>
        <p:origin x="39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4284C-2EFD-4684-A8BF-8EBE201F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VIDA EN UNA IMAGEN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EB86A-E516-4183-847B-A2C0B080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05"/>
          <a:stretch/>
        </p:blipFill>
        <p:spPr>
          <a:xfrm>
            <a:off x="640122" y="2592345"/>
            <a:ext cx="4900424" cy="34697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6D59B0-0F77-4284-9E6B-FE0535B08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8"/>
          <a:stretch/>
        </p:blipFill>
        <p:spPr>
          <a:xfrm>
            <a:off x="5935133" y="2593079"/>
            <a:ext cx="5043244" cy="34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5612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pasar métodos como argumentos a otros métodos, o almacenarlos como variables. Esto facilita la programación orientada a eventos y el diseño de patrones como el </a:t>
            </a:r>
            <a:r>
              <a:rPr lang="es-ES" dirty="0" err="1"/>
              <a:t>Observer</a:t>
            </a:r>
            <a:r>
              <a:rPr lang="es-ES"/>
              <a:t>.</a:t>
            </a:r>
          </a:p>
          <a:p>
            <a:r>
              <a:rPr lang="es-ES"/>
              <a:t>Los </a:t>
            </a:r>
            <a:r>
              <a:rPr lang="es-ES" dirty="0"/>
              <a:t>delegados son útiles para representar métodos que tienen un tipo de retorno específico y una lista de parámetros definida. Cuando declaras un delegado, debes asegurarte de que su firma coincida con la firma de los métodos que planeas asignar a ese delegado.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DEB6F-E856-4569-A30B-402812EB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3" y="2747833"/>
            <a:ext cx="4033366" cy="36063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s-ES" b="0" i="0" dirty="0" err="1">
                <a:solidFill>
                  <a:srgbClr val="F6F8FA"/>
                </a:solidFill>
                <a:effectLst/>
                <a:latin typeface="SFMono-Regular"/>
              </a:rPr>
              <a:t>Singleton</a:t>
            </a:r>
            <a:r>
              <a:rPr lang="es-ES" b="0" i="0" dirty="0">
                <a:solidFill>
                  <a:srgbClr val="F6F8FA"/>
                </a:solidFill>
                <a:effectLst/>
                <a:latin typeface="SFMono-Regular"/>
              </a:rPr>
              <a:t> es un patrón de diseño del tipo creacional cuyo propósito es garantizar la existencia de una sola instancia de una clase. Además el acceso a esa única instancia tiene que ser global, esto se logra creando el objeto deseado en una clase y recuperándolo como una instancia estática.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375F5-4E9C-40CF-A28D-5828E01F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7280" r="35121" b="7152"/>
          <a:stretch/>
        </p:blipFill>
        <p:spPr>
          <a:xfrm>
            <a:off x="5091953" y="2272551"/>
            <a:ext cx="1401170" cy="4081668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ED3CEDA-A9B5-4011-91FF-572213BBA78C}"/>
              </a:ext>
            </a:extLst>
          </p:cNvPr>
          <p:cNvSpPr/>
          <p:nvPr/>
        </p:nvSpPr>
        <p:spPr>
          <a:xfrm>
            <a:off x="4680914" y="3667807"/>
            <a:ext cx="2223247" cy="2339788"/>
          </a:xfrm>
          <a:prstGeom prst="noSmoking">
            <a:avLst>
              <a:gd name="adj" fmla="val 3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E5A0EE59-79C6-4BEF-AC01-006AD74D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49" y="3932610"/>
            <a:ext cx="4513169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CONTRAS</a:t>
            </a:r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20899"/>
            <a:ext cx="5185873" cy="363876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PATRÓN ADAPTADOR: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Permite relacionar objetos que tengan interfaces incompatibles. El adaptador se comunica con un objeto con ciertos atributos y los convierte para que la interfaz de otro objeto con el que vaya a colaborar los pueda  entender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27087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PRINCIPIO DE RESPONSABILIDAD ÚNICA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El principio de responsabilidad única nos dice que una clase no debería tener más de una tarea dentro de un código. Esto dado que sí se ingresan datos o se realiza una de ellas, al estar en la misma clase, las otras tareas podrían verse afectadas involuntariamente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C23-3E32-491A-90D7-39EDBD9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6F0D-E843-435B-AACA-4A8A8865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500194"/>
            <a:ext cx="5185873" cy="538842"/>
          </a:xfrm>
        </p:spPr>
        <p:txBody>
          <a:bodyPr/>
          <a:lstStyle/>
          <a:p>
            <a:r>
              <a:rPr lang="es-CO" dirty="0"/>
              <a:t>ADAPTADOR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CF6AD-8E42-4E11-98C7-012D5B47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00194"/>
            <a:ext cx="5194583" cy="538842"/>
          </a:xfrm>
        </p:spPr>
        <p:txBody>
          <a:bodyPr/>
          <a:lstStyle/>
          <a:p>
            <a:r>
              <a:rPr lang="es-CO" dirty="0"/>
              <a:t>PRINCIPIO DE RESPONSABILIDAD ÚNICA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ACC90-917B-4468-A7B9-8E0842B8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88" y="3039036"/>
            <a:ext cx="4768532" cy="319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CB5DFB-CA12-4E9D-BCB0-4003386A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039036"/>
            <a:ext cx="5492011" cy="17750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BF2120-F8AF-4F73-9A47-3DBA6C3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28" y="4660433"/>
            <a:ext cx="5492011" cy="15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46" y="2774301"/>
            <a:ext cx="10269276" cy="3636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El ciclo de vida de un script en </a:t>
            </a:r>
            <a:r>
              <a:rPr lang="es-ES" dirty="0" err="1"/>
              <a:t>unity</a:t>
            </a:r>
            <a:r>
              <a:rPr lang="es-ES" dirty="0"/>
              <a:t> se refiere a el orden en el que se ejecutan las funciones del script. Orden:</a:t>
            </a:r>
          </a:p>
          <a:p>
            <a:endParaRPr lang="es-ES" dirty="0"/>
          </a:p>
          <a:p>
            <a:r>
              <a:rPr lang="es-ES" dirty="0" err="1"/>
              <a:t>Reset</a:t>
            </a:r>
            <a:r>
              <a:rPr lang="es-ES" dirty="0"/>
              <a:t>: El </a:t>
            </a:r>
            <a:r>
              <a:rPr lang="es-ES" dirty="0" err="1"/>
              <a:t>reset</a:t>
            </a:r>
            <a:r>
              <a:rPr lang="es-ES" dirty="0"/>
              <a:t> es llamado para inicializar las propiedades de script cuando es por primera vez adjuntado al objeto y también cuando el comando </a:t>
            </a:r>
            <a:r>
              <a:rPr lang="es-ES" dirty="0" err="1"/>
              <a:t>Reset</a:t>
            </a:r>
            <a:r>
              <a:rPr lang="es-ES" dirty="0"/>
              <a:t> es utilizado.</a:t>
            </a:r>
          </a:p>
          <a:p>
            <a:endParaRPr lang="es-ES" dirty="0"/>
          </a:p>
          <a:p>
            <a:r>
              <a:rPr lang="es-ES" dirty="0" err="1"/>
              <a:t>Awake</a:t>
            </a:r>
            <a:r>
              <a:rPr lang="es-ES" dirty="0"/>
              <a:t>: Esta función siempre se llama antes de cualquier función </a:t>
            </a:r>
            <a:r>
              <a:rPr lang="es-ES" dirty="0" err="1"/>
              <a:t>Start</a:t>
            </a:r>
            <a:r>
              <a:rPr lang="es-ES" dirty="0"/>
              <a:t> y también justo después de que un </a:t>
            </a:r>
            <a:r>
              <a:rPr lang="es-ES" dirty="0" err="1"/>
              <a:t>prefab</a:t>
            </a:r>
            <a:r>
              <a:rPr lang="es-ES" dirty="0"/>
              <a:t> es instanciado.</a:t>
            </a:r>
          </a:p>
          <a:p>
            <a:endParaRPr lang="es-ES" dirty="0"/>
          </a:p>
          <a:p>
            <a:r>
              <a:rPr lang="es-ES" dirty="0" err="1"/>
              <a:t>OnEnable</a:t>
            </a:r>
            <a:r>
              <a:rPr lang="es-ES" dirty="0"/>
              <a:t>: Esta función es llamada justo después de que el objeto es activado. Esto sucede cuando una instancia de </a:t>
            </a:r>
            <a:r>
              <a:rPr lang="es-ES" dirty="0" err="1"/>
              <a:t>MonoBehaviour</a:t>
            </a:r>
            <a:r>
              <a:rPr lang="es-ES" dirty="0"/>
              <a:t> es creada, tal como cuando un nivel es cargado o un </a:t>
            </a:r>
            <a:r>
              <a:rPr lang="es-ES" dirty="0" err="1"/>
              <a:t>GameObject</a:t>
            </a:r>
            <a:r>
              <a:rPr lang="es-ES" dirty="0"/>
              <a:t> con un componente script es instanciado.</a:t>
            </a:r>
          </a:p>
          <a:p>
            <a:r>
              <a:rPr lang="es-ES" dirty="0" err="1"/>
              <a:t>Start</a:t>
            </a:r>
            <a:r>
              <a:rPr lang="es-ES" dirty="0"/>
              <a:t>: </a:t>
            </a:r>
            <a:r>
              <a:rPr lang="es-ES" dirty="0" err="1"/>
              <a:t>Start</a:t>
            </a:r>
            <a:r>
              <a:rPr lang="es-ES" dirty="0"/>
              <a:t> es llamado antes de la primera actualización de </a:t>
            </a:r>
            <a:r>
              <a:rPr lang="es-ES" dirty="0" err="1"/>
              <a:t>frame</a:t>
            </a:r>
            <a:r>
              <a:rPr lang="es-ES" dirty="0"/>
              <a:t> solo si la instancia del script está activada.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614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12" y="2687953"/>
            <a:ext cx="10269276" cy="3636511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OnApplicationPause</a:t>
            </a:r>
            <a:r>
              <a:rPr lang="es-ES" dirty="0"/>
              <a:t>: Esto es llamado al final del </a:t>
            </a:r>
            <a:r>
              <a:rPr lang="es-ES" dirty="0" err="1"/>
              <a:t>frame</a:t>
            </a:r>
            <a:r>
              <a:rPr lang="es-ES" dirty="0"/>
              <a:t> dónde la pausa es detectada.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FixedUpdate</a:t>
            </a:r>
            <a:r>
              <a:rPr lang="es-ES" dirty="0"/>
              <a:t>: Puede ser llamada varias veces por </a:t>
            </a:r>
            <a:r>
              <a:rPr lang="es-ES" dirty="0" err="1"/>
              <a:t>frame</a:t>
            </a:r>
            <a:r>
              <a:rPr lang="es-ES" dirty="0"/>
              <a:t>, si la velocidad de </a:t>
            </a:r>
            <a:r>
              <a:rPr lang="es-ES" dirty="0" err="1"/>
              <a:t>frame</a:t>
            </a:r>
            <a:r>
              <a:rPr lang="es-ES" dirty="0"/>
              <a:t> es baja y puede no ser llamada entre </a:t>
            </a:r>
            <a:r>
              <a:rPr lang="es-ES" dirty="0" err="1"/>
              <a:t>frames</a:t>
            </a:r>
            <a:r>
              <a:rPr lang="es-ES" dirty="0"/>
              <a:t> en absoluto si la velocidad de </a:t>
            </a:r>
            <a:r>
              <a:rPr lang="es-ES" dirty="0" err="1"/>
              <a:t>frame</a:t>
            </a:r>
            <a:r>
              <a:rPr lang="es-ES" dirty="0"/>
              <a:t> es alta. Todos los cálculos de física y actualizaciones ocurren inmediatamente después de </a:t>
            </a:r>
            <a:r>
              <a:rPr lang="es-ES" dirty="0" err="1"/>
              <a:t>FixedUpdate</a:t>
            </a:r>
            <a:r>
              <a:rPr lang="es-ES" dirty="0"/>
              <a:t>. Esto se debe a que </a:t>
            </a:r>
            <a:r>
              <a:rPr lang="es-ES" dirty="0" err="1"/>
              <a:t>FixedUpdate</a:t>
            </a:r>
            <a:r>
              <a:rPr lang="es-ES" dirty="0"/>
              <a:t> en un temporizador fiable, independiente de la velocidad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Update</a:t>
            </a:r>
            <a:r>
              <a:rPr lang="es-ES" dirty="0"/>
              <a:t>: </a:t>
            </a:r>
            <a:r>
              <a:rPr lang="es-ES" dirty="0" err="1"/>
              <a:t>Update</a:t>
            </a:r>
            <a:r>
              <a:rPr lang="es-ES" dirty="0"/>
              <a:t> se llama una vez por </a:t>
            </a:r>
            <a:r>
              <a:rPr lang="es-ES" dirty="0" err="1"/>
              <a:t>frame</a:t>
            </a:r>
            <a:r>
              <a:rPr lang="es-ES" dirty="0"/>
              <a:t>. Es la función principal para las actualizaciones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LateUpdate</a:t>
            </a:r>
            <a:r>
              <a:rPr lang="es-ES" dirty="0"/>
              <a:t>: </a:t>
            </a:r>
            <a:r>
              <a:rPr lang="es-ES" dirty="0" err="1"/>
              <a:t>LateUpdate</a:t>
            </a:r>
            <a:r>
              <a:rPr lang="es-ES" dirty="0"/>
              <a:t> es llamada una vez por </a:t>
            </a:r>
            <a:r>
              <a:rPr lang="es-ES" dirty="0" err="1"/>
              <a:t>frame</a:t>
            </a:r>
            <a:r>
              <a:rPr lang="es-ES" dirty="0"/>
              <a:t>, después de que </a:t>
            </a:r>
            <a:r>
              <a:rPr lang="es-ES" dirty="0" err="1"/>
              <a:t>Update</a:t>
            </a:r>
            <a:r>
              <a:rPr lang="es-ES" dirty="0"/>
              <a:t> haya finalizado. Cualquier cálculo que sea realizado en </a:t>
            </a:r>
            <a:r>
              <a:rPr lang="es-ES" dirty="0" err="1"/>
              <a:t>Update</a:t>
            </a:r>
            <a:r>
              <a:rPr lang="es-ES" dirty="0"/>
              <a:t> será completado cuando </a:t>
            </a:r>
            <a:r>
              <a:rPr lang="es-ES" dirty="0" err="1"/>
              <a:t>LateUpdate</a:t>
            </a:r>
            <a:r>
              <a:rPr lang="es-ES" dirty="0"/>
              <a:t> comience. Un uso común para </a:t>
            </a:r>
            <a:r>
              <a:rPr lang="es-ES" dirty="0" err="1"/>
              <a:t>LateUpdate</a:t>
            </a:r>
            <a:r>
              <a:rPr lang="es-ES" dirty="0"/>
              <a:t> sería una cámara de tercera persona que sigue. </a:t>
            </a:r>
          </a:p>
          <a:p>
            <a:pPr marL="0" indent="0">
              <a:buNone/>
            </a:pPr>
            <a:r>
              <a:rPr lang="es-ES" dirty="0"/>
              <a:t>Estas son solo las funciones más importantes, el orden completo es muy extenso.</a:t>
            </a:r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55</TotalTime>
  <Words>639</Words>
  <Application>Microsoft Office PowerPoint</Application>
  <PresentationFormat>Panorámica</PresentationFormat>
  <Paragraphs>44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SFMono-Regular</vt:lpstr>
      <vt:lpstr>Wingdings 2</vt:lpstr>
      <vt:lpstr>Citable</vt:lpstr>
      <vt:lpstr>TALLER 2 SCRIPTING</vt:lpstr>
      <vt:lpstr>¿QUÉ ES UN DELEGADO?</vt:lpstr>
      <vt:lpstr>¿QUÉ ES UN EVENT EN C#?</vt:lpstr>
      <vt:lpstr>¿QUÉ ES UN SINGLETON?</vt:lpstr>
      <vt:lpstr>¿CUÁLES SON SUS PROS Y CONTRAS?</vt:lpstr>
      <vt:lpstr>PATRONES Y PRINCIPIOS EN P.O.O.</vt:lpstr>
      <vt:lpstr>EJEMPLOS</vt:lpstr>
      <vt:lpstr>¿CUÁL ES EL CICLO DE VIDA DE UN SCRIPT?</vt:lpstr>
      <vt:lpstr>¿CUÁL ES EL CICLO DE VIDA DE UN SCRIPT?</vt:lpstr>
      <vt:lpstr>CICLO DE VIDA EN UNA IMAGEN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Miguel Ángel Muñoz Cardona</cp:lastModifiedBy>
  <cp:revision>8</cp:revision>
  <dcterms:created xsi:type="dcterms:W3CDTF">2024-04-10T15:21:56Z</dcterms:created>
  <dcterms:modified xsi:type="dcterms:W3CDTF">2024-04-12T13:58:17Z</dcterms:modified>
</cp:coreProperties>
</file>