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67" r:id="rId4"/>
    <p:sldId id="259" r:id="rId5"/>
    <p:sldId id="261" r:id="rId6"/>
    <p:sldId id="260" r:id="rId7"/>
    <p:sldId id="268" r:id="rId8"/>
    <p:sldId id="257" r:id="rId9"/>
    <p:sldId id="264" r:id="rId10"/>
    <p:sldId id="265" r:id="rId11"/>
    <p:sldId id="262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46" y="2774301"/>
            <a:ext cx="10269276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 ciclo de vida de un script en </a:t>
            </a:r>
            <a:r>
              <a:rPr lang="es-ES" dirty="0" err="1"/>
              <a:t>unity</a:t>
            </a:r>
            <a:r>
              <a:rPr lang="es-ES" dirty="0"/>
              <a:t> se refiere a el orden en el que se ejecutan las funciones del script. Orden:</a:t>
            </a:r>
          </a:p>
          <a:p>
            <a:endParaRPr lang="es-ES" dirty="0"/>
          </a:p>
          <a:p>
            <a:r>
              <a:rPr lang="es-ES" dirty="0" err="1"/>
              <a:t>Reset</a:t>
            </a:r>
            <a:r>
              <a:rPr lang="es-ES" dirty="0"/>
              <a:t>: El </a:t>
            </a:r>
            <a:r>
              <a:rPr lang="es-ES" dirty="0" err="1"/>
              <a:t>reset</a:t>
            </a:r>
            <a:r>
              <a:rPr lang="es-ES" dirty="0"/>
              <a:t> es llamado para inicializar las propiedades de script cuando es por primera vez adjuntado al objeto y también cuando el comando </a:t>
            </a:r>
            <a:r>
              <a:rPr lang="es-ES" dirty="0" err="1"/>
              <a:t>Reset</a:t>
            </a:r>
            <a:r>
              <a:rPr lang="es-ES" dirty="0"/>
              <a:t> es utilizado.</a:t>
            </a:r>
          </a:p>
          <a:p>
            <a:endParaRPr lang="es-ES" dirty="0"/>
          </a:p>
          <a:p>
            <a:r>
              <a:rPr lang="es-ES" dirty="0" err="1"/>
              <a:t>Awake</a:t>
            </a:r>
            <a:r>
              <a:rPr lang="es-ES" dirty="0"/>
              <a:t>: Esta función siempre se llama antes de cualquier función </a:t>
            </a:r>
            <a:r>
              <a:rPr lang="es-ES" dirty="0" err="1"/>
              <a:t>Start</a:t>
            </a:r>
            <a:r>
              <a:rPr lang="es-ES" dirty="0"/>
              <a:t> y también justo después de que un </a:t>
            </a:r>
            <a:r>
              <a:rPr lang="es-ES" dirty="0" err="1"/>
              <a:t>prefab</a:t>
            </a:r>
            <a:r>
              <a:rPr lang="es-ES" dirty="0"/>
              <a:t> es instanciado.</a:t>
            </a:r>
          </a:p>
          <a:p>
            <a:endParaRPr lang="es-ES" dirty="0"/>
          </a:p>
          <a:p>
            <a:r>
              <a:rPr lang="es-ES" dirty="0" err="1"/>
              <a:t>OnEnable</a:t>
            </a:r>
            <a:r>
              <a:rPr lang="es-ES" dirty="0"/>
              <a:t>: Esta función es llamada justo después de que el objeto es activado. Esto sucede cuando una instancia de </a:t>
            </a:r>
            <a:r>
              <a:rPr lang="es-ES" dirty="0" err="1"/>
              <a:t>MonoBehaviour</a:t>
            </a:r>
            <a:r>
              <a:rPr lang="es-ES" dirty="0"/>
              <a:t> es creada, tal como cuando un nivel es cargado o un </a:t>
            </a:r>
            <a:r>
              <a:rPr lang="es-ES" dirty="0" err="1"/>
              <a:t>GameObject</a:t>
            </a:r>
            <a:r>
              <a:rPr lang="es-ES" dirty="0"/>
              <a:t> con un componente script es instanciado.</a:t>
            </a:r>
          </a:p>
          <a:p>
            <a:r>
              <a:rPr lang="es-ES" dirty="0" err="1"/>
              <a:t>Start</a:t>
            </a:r>
            <a:r>
              <a:rPr lang="es-ES" dirty="0"/>
              <a:t>: </a:t>
            </a:r>
            <a:r>
              <a:rPr lang="es-ES" dirty="0" err="1"/>
              <a:t>Start</a:t>
            </a:r>
            <a:r>
              <a:rPr lang="es-ES" dirty="0"/>
              <a:t> es llamado antes de la primera actualización de </a:t>
            </a:r>
            <a:r>
              <a:rPr lang="es-ES" dirty="0" err="1"/>
              <a:t>frame</a:t>
            </a:r>
            <a:r>
              <a:rPr lang="es-ES" dirty="0"/>
              <a:t> solo si la instancia del script está activada.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14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687953"/>
            <a:ext cx="10269276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OnApplicationPause</a:t>
            </a:r>
            <a:r>
              <a:rPr lang="es-ES" dirty="0"/>
              <a:t>: Esto es llamado al final del </a:t>
            </a:r>
            <a:r>
              <a:rPr lang="es-ES" dirty="0" err="1"/>
              <a:t>frame</a:t>
            </a:r>
            <a:r>
              <a:rPr lang="es-ES" dirty="0"/>
              <a:t> dónde la pausa es detectada.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FixedUpdate</a:t>
            </a:r>
            <a:r>
              <a:rPr lang="es-ES" dirty="0"/>
              <a:t>: Puede ser llamada varias veces por </a:t>
            </a:r>
            <a:r>
              <a:rPr lang="es-ES" dirty="0" err="1"/>
              <a:t>frame</a:t>
            </a:r>
            <a:r>
              <a:rPr lang="es-ES" dirty="0"/>
              <a:t>, si la velocidad de </a:t>
            </a:r>
            <a:r>
              <a:rPr lang="es-ES" dirty="0" err="1"/>
              <a:t>frame</a:t>
            </a:r>
            <a:r>
              <a:rPr lang="es-ES" dirty="0"/>
              <a:t> es baja y puede no ser llamada entre </a:t>
            </a:r>
            <a:r>
              <a:rPr lang="es-ES" dirty="0" err="1"/>
              <a:t>frames</a:t>
            </a:r>
            <a:r>
              <a:rPr lang="es-ES" dirty="0"/>
              <a:t> en absoluto si la velocidad de </a:t>
            </a:r>
            <a:r>
              <a:rPr lang="es-ES" dirty="0" err="1"/>
              <a:t>frame</a:t>
            </a:r>
            <a:r>
              <a:rPr lang="es-ES" dirty="0"/>
              <a:t> es alta. Todos los cálculos de física y actualizaciones ocurren inmediatamente después de </a:t>
            </a:r>
            <a:r>
              <a:rPr lang="es-ES" dirty="0" err="1"/>
              <a:t>FixedUpdate</a:t>
            </a:r>
            <a:r>
              <a:rPr lang="es-ES" dirty="0"/>
              <a:t>. Esto se debe a que </a:t>
            </a:r>
            <a:r>
              <a:rPr lang="es-ES" dirty="0" err="1"/>
              <a:t>FixedUpdate</a:t>
            </a:r>
            <a:r>
              <a:rPr lang="es-ES" dirty="0"/>
              <a:t> en un temporizador fiable, independiente de la velocidad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Update</a:t>
            </a:r>
            <a:r>
              <a:rPr lang="es-ES" dirty="0"/>
              <a:t>: </a:t>
            </a:r>
            <a:r>
              <a:rPr lang="es-ES" dirty="0" err="1"/>
              <a:t>Update</a:t>
            </a:r>
            <a:r>
              <a:rPr lang="es-ES" dirty="0"/>
              <a:t> se llama una vez por </a:t>
            </a:r>
            <a:r>
              <a:rPr lang="es-ES" dirty="0" err="1"/>
              <a:t>frame</a:t>
            </a:r>
            <a:r>
              <a:rPr lang="es-ES" dirty="0"/>
              <a:t>. Es la función principal para las actualizaciones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LateUpdate</a:t>
            </a:r>
            <a:r>
              <a:rPr lang="es-ES" dirty="0"/>
              <a:t>: </a:t>
            </a:r>
            <a:r>
              <a:rPr lang="es-ES" dirty="0" err="1"/>
              <a:t>LateUpdate</a:t>
            </a:r>
            <a:r>
              <a:rPr lang="es-ES" dirty="0"/>
              <a:t> es llamada una vez por </a:t>
            </a:r>
            <a:r>
              <a:rPr lang="es-ES" dirty="0" err="1"/>
              <a:t>frame</a:t>
            </a:r>
            <a:r>
              <a:rPr lang="es-ES" dirty="0"/>
              <a:t>, después de que </a:t>
            </a:r>
            <a:r>
              <a:rPr lang="es-ES" dirty="0" err="1"/>
              <a:t>Update</a:t>
            </a:r>
            <a:r>
              <a:rPr lang="es-ES" dirty="0"/>
              <a:t> haya finalizado. Cualquier cálculo que sea realizado en </a:t>
            </a:r>
            <a:r>
              <a:rPr lang="es-ES" dirty="0" err="1"/>
              <a:t>Update</a:t>
            </a:r>
            <a:r>
              <a:rPr lang="es-ES" dirty="0"/>
              <a:t> será completado cuando </a:t>
            </a:r>
            <a:r>
              <a:rPr lang="es-ES" dirty="0" err="1"/>
              <a:t>LateUpdate</a:t>
            </a:r>
            <a:r>
              <a:rPr lang="es-ES" dirty="0"/>
              <a:t> comience. Un uso común para </a:t>
            </a:r>
            <a:r>
              <a:rPr lang="es-ES" dirty="0" err="1"/>
              <a:t>LateUpdate</a:t>
            </a:r>
            <a:r>
              <a:rPr lang="es-ES" dirty="0"/>
              <a:t> sería una cámara de tercera persona que sigue. </a:t>
            </a:r>
          </a:p>
          <a:p>
            <a:pPr marL="0" indent="0">
              <a:buNone/>
            </a:pPr>
            <a:r>
              <a:rPr lang="es-ES" dirty="0"/>
              <a:t>Estas son solo las funciones más importantes, el orden completo es muy extenso.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284C-2EFD-4684-A8BF-8EBE201F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EN UNA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EB86A-E516-4183-847B-A2C0B080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5"/>
          <a:stretch/>
        </p:blipFill>
        <p:spPr>
          <a:xfrm>
            <a:off x="640122" y="2592345"/>
            <a:ext cx="4900424" cy="34697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6D59B0-0F77-4284-9E6B-FE0535B0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8"/>
          <a:stretch/>
        </p:blipFill>
        <p:spPr>
          <a:xfrm>
            <a:off x="5935133" y="2593079"/>
            <a:ext cx="5043244" cy="34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92" y="2290867"/>
            <a:ext cx="6046908" cy="3636511"/>
          </a:xfrm>
        </p:spPr>
        <p:txBody>
          <a:bodyPr/>
          <a:lstStyle/>
          <a:p>
            <a:r>
              <a:rPr lang="es-ES" dirty="0"/>
              <a:t>Permite pasar métodos como argumentos a otros métodos, o almacenarlos como variables. Esto facilita la programación orientada a eventos y el diseño de patrones como el </a:t>
            </a:r>
            <a:r>
              <a:rPr lang="es-ES" dirty="0" err="1"/>
              <a:t>Observer</a:t>
            </a:r>
            <a:r>
              <a:rPr lang="es-ES" dirty="0"/>
              <a:t>.</a:t>
            </a:r>
          </a:p>
          <a:p>
            <a:r>
              <a:rPr lang="es-ES" dirty="0"/>
              <a:t>Los delegados son útiles para representar métodos que tienen un tipo de retorno específico y una lista de parámetros definida. Cuando declaras un delegado, debes asegurarte de que su firma coincida con la firma de los métodos que planeas asignar a ese delegado.</a:t>
            </a:r>
            <a:endParaRPr lang="es-CO" dirty="0"/>
          </a:p>
        </p:txBody>
      </p:sp>
      <p:sp>
        <p:nvSpPr>
          <p:cNvPr id="4" name="AutoShape 2" descr="Pasar una función como parámetro en C# | Delft Stack">
            <a:extLst>
              <a:ext uri="{FF2B5EF4-FFF2-40B4-BE49-F238E27FC236}">
                <a16:creationId xmlns:a16="http://schemas.microsoft.com/office/drawing/2014/main" id="{93B0D636-C864-4583-933B-C5BF840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CFFC5-6598-4B29-BF7E-ED2B9C72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6" r="9000" b="22000"/>
          <a:stretch/>
        </p:blipFill>
        <p:spPr>
          <a:xfrm>
            <a:off x="6515100" y="2697480"/>
            <a:ext cx="5116760" cy="28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F0BC50-29CD-47E1-A3BC-6FE77757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3" y="2671481"/>
            <a:ext cx="6948878" cy="34744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5E641E-BFE0-4664-83E5-739B8DFE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37" y="2890014"/>
            <a:ext cx="5306188" cy="32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5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B334BA-604E-4717-A2F5-4F7A9D10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6" y="1994181"/>
            <a:ext cx="3935505" cy="44166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899843-1E1A-4E30-9251-BB583B29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9" y="2142717"/>
            <a:ext cx="5752650" cy="42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67067"/>
            <a:ext cx="5185873" cy="3638763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PROS</a:t>
            </a:r>
          </a:p>
          <a:p>
            <a:pPr marL="0" indent="0">
              <a:buNone/>
            </a:pPr>
            <a:r>
              <a:rPr lang="es-ES" dirty="0"/>
              <a:t>Acceso global: Al tener una única instancia accesible desde cualquier parte de tu código, el </a:t>
            </a:r>
            <a:r>
              <a:rPr lang="es-ES" dirty="0" err="1"/>
              <a:t>Singleton</a:t>
            </a:r>
            <a:r>
              <a:rPr lang="es-ES" dirty="0"/>
              <a:t> proporciona un punto de acceso global a esa instancia, lo que facilita su uso.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Evita la duplicación de recursos: Al limitar la creación de instancias a una sola vez, el </a:t>
            </a:r>
            <a:r>
              <a:rPr lang="es-ES" dirty="0" err="1"/>
              <a:t>Singleton</a:t>
            </a:r>
            <a:r>
              <a:rPr lang="es-ES" dirty="0"/>
              <a:t> ayuda a evitar el desperdicio de recursos y la duplicación de objetos que podrían causar problemas de rendimiento.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Facilita el mantenimiento: Al centralizar la lógica y los datos en una sola instancia, el </a:t>
            </a:r>
            <a:r>
              <a:rPr lang="es-ES" dirty="0" err="1"/>
              <a:t>Singleton</a:t>
            </a:r>
            <a:r>
              <a:rPr lang="es-ES" dirty="0"/>
              <a:t> puede facilitar el mantenimiento y la refactorización del código, ya que solo necesitas hacer cambios en un lugar.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75069"/>
            <a:ext cx="5194583" cy="363876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CONTRAS</a:t>
            </a:r>
          </a:p>
          <a:p>
            <a:pPr marL="0" indent="0">
              <a:buNone/>
            </a:pPr>
            <a:r>
              <a:rPr lang="es-ES" dirty="0"/>
              <a:t>Ocultamiento de dependencias: El uso del </a:t>
            </a:r>
            <a:r>
              <a:rPr lang="es-ES" dirty="0" err="1"/>
              <a:t>Singleton</a:t>
            </a:r>
            <a:r>
              <a:rPr lang="es-ES" dirty="0"/>
              <a:t> puede ocultar las dependencias reales de tu código, lo que dificulta la comprensión y la depuración.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Acoplamiento fuerte: El uso excesivo del </a:t>
            </a:r>
            <a:r>
              <a:rPr lang="es-ES" dirty="0" err="1"/>
              <a:t>Singleton</a:t>
            </a:r>
            <a:r>
              <a:rPr lang="es-ES" dirty="0"/>
              <a:t> puede resultar en un acoplamiento fuerte entre las diferentes partes de tu código. Esto puede hacer que tu código sea menos flexible y más difícil de mantener a medida que crece y evoluciona.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Dificultad para testear: Debido a que el </a:t>
            </a:r>
            <a:r>
              <a:rPr lang="es-ES" dirty="0" err="1"/>
              <a:t>Singleton</a:t>
            </a:r>
            <a:r>
              <a:rPr lang="es-ES" dirty="0"/>
              <a:t> crea una dependencia global en tu código, puede dificultar la escritura de pruebas unitarias independientes y aisladas.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AF6D9CBE-56F9-4D03-8086-46275ADFB603}"/>
              </a:ext>
            </a:extLst>
          </p:cNvPr>
          <p:cNvSpPr/>
          <p:nvPr/>
        </p:nvSpPr>
        <p:spPr>
          <a:xfrm>
            <a:off x="4632960" y="1691640"/>
            <a:ext cx="967740" cy="97045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0833A216-635E-4402-97D2-D4AFF86F7675}"/>
              </a:ext>
            </a:extLst>
          </p:cNvPr>
          <p:cNvSpPr/>
          <p:nvPr/>
        </p:nvSpPr>
        <p:spPr>
          <a:xfrm>
            <a:off x="10516663" y="1656849"/>
            <a:ext cx="967740" cy="970450"/>
          </a:xfrm>
          <a:prstGeom prst="smileyFace">
            <a:avLst>
              <a:gd name="adj" fmla="val -465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BC985-0FD8-4DEF-93FE-7BE3BD6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APLICACIONES EN CORGI ENGINE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24E83-313D-45B3-A50D-49945EA48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patron</a:t>
            </a:r>
            <a:r>
              <a:rPr lang="es-ES" dirty="0"/>
              <a:t> </a:t>
            </a:r>
            <a:r>
              <a:rPr lang="es-ES" dirty="0" err="1"/>
              <a:t>singleton</a:t>
            </a:r>
            <a:r>
              <a:rPr lang="es-ES" dirty="0"/>
              <a:t> puede ser evidenciado en </a:t>
            </a:r>
            <a:r>
              <a:rPr lang="es-ES" dirty="0" err="1"/>
              <a:t>MMPersistentSingleton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Esta clase proporciona la funcionalidad básica para crear un </a:t>
            </a:r>
            <a:r>
              <a:rPr lang="es-ES" dirty="0" err="1"/>
              <a:t>Singleton</a:t>
            </a:r>
            <a:r>
              <a:rPr lang="es-ES" dirty="0"/>
              <a:t> persistente, lo que significa que la instancia del </a:t>
            </a:r>
            <a:r>
              <a:rPr lang="es-ES" dirty="0" err="1"/>
              <a:t>GameManager</a:t>
            </a:r>
            <a:r>
              <a:rPr lang="es-ES" dirty="0"/>
              <a:t> persiste entre escenas. Maneja la lógica para crear una instancia única de la clase y asegurarse de que no se pueda crear otra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9B99A-0D77-485A-B059-55FD5C09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607770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Todos los métodos y propiedades de instancia del </a:t>
            </a:r>
            <a:r>
              <a:rPr lang="es-ES" dirty="0" err="1"/>
              <a:t>GameManager</a:t>
            </a:r>
            <a:r>
              <a:rPr lang="es-ES" dirty="0"/>
              <a:t> se pueden llamar a través de </a:t>
            </a:r>
            <a:r>
              <a:rPr lang="es-ES" dirty="0" err="1"/>
              <a:t>GameManager.Instance</a:t>
            </a:r>
            <a:r>
              <a:rPr lang="es-ES" dirty="0"/>
              <a:t>. Esto proporciona un acceso unificado a la funcionalidad del </a:t>
            </a:r>
            <a:r>
              <a:rPr lang="es-ES" dirty="0" err="1"/>
              <a:t>GameManager</a:t>
            </a:r>
            <a:r>
              <a:rPr lang="es-ES" dirty="0"/>
              <a:t> desde cualquier parte del código.</a:t>
            </a:r>
          </a:p>
          <a:p>
            <a:endParaRPr lang="es-ES" dirty="0"/>
          </a:p>
          <a:p>
            <a:r>
              <a:rPr lang="es-ES" dirty="0"/>
              <a:t>Se usa el </a:t>
            </a:r>
            <a:r>
              <a:rPr lang="es-ES" dirty="0" err="1"/>
              <a:t>singleton</a:t>
            </a:r>
            <a:r>
              <a:rPr lang="es-ES" dirty="0"/>
              <a:t> para  garantizar que haya un </a:t>
            </a:r>
            <a:r>
              <a:rPr lang="es-ES" dirty="0" err="1"/>
              <a:t>gamemanager</a:t>
            </a:r>
            <a:r>
              <a:rPr lang="es-ES" dirty="0"/>
              <a:t> único y no se puedan crear más, esto </a:t>
            </a:r>
            <a:r>
              <a:rPr lang="es-ES" dirty="0" err="1"/>
              <a:t>tambien</a:t>
            </a:r>
            <a:r>
              <a:rPr lang="es-ES" dirty="0"/>
              <a:t> aplica a los demás managers, tales como el </a:t>
            </a:r>
            <a:r>
              <a:rPr lang="es-ES" dirty="0" err="1"/>
              <a:t>sound</a:t>
            </a:r>
            <a:r>
              <a:rPr lang="es-ES" dirty="0"/>
              <a:t> manager y </a:t>
            </a:r>
            <a:r>
              <a:rPr lang="es-ES" dirty="0" err="1"/>
              <a:t>level</a:t>
            </a:r>
            <a:r>
              <a:rPr lang="es-ES" dirty="0"/>
              <a:t> manager.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59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89</TotalTime>
  <Words>978</Words>
  <Application>Microsoft Office PowerPoint</Application>
  <PresentationFormat>Panorámica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EVENT EN C#?</vt:lpstr>
      <vt:lpstr>¿QUÉ ES UN SINGLETON?</vt:lpstr>
      <vt:lpstr>¿CUÁLES SON SUS PROS Y CONTRAS?</vt:lpstr>
      <vt:lpstr>APLICACIONES EN CORGI ENGINE</vt:lpstr>
      <vt:lpstr>PATRONES Y PRINCIPIOS EN P.O.O.</vt:lpstr>
      <vt:lpstr>EJEMPLOS</vt:lpstr>
      <vt:lpstr>¿CUÁL ES EL CICLO DE VIDA DE UN SCRIPT?</vt:lpstr>
      <vt:lpstr>¿CUÁL ES EL CICLO DE VIDA DE UN SCRIPT?</vt:lpstr>
      <vt:lpstr>CICLO DE VIDA EN UNA IMAGEN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14</cp:revision>
  <dcterms:created xsi:type="dcterms:W3CDTF">2024-04-10T15:21:56Z</dcterms:created>
  <dcterms:modified xsi:type="dcterms:W3CDTF">2024-04-12T17:09:49Z</dcterms:modified>
</cp:coreProperties>
</file>