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PT Sans Narrow"/>
      <p:regular r:id="rId29"/>
      <p:bold r:id="rId30"/>
    </p:embeddedFont>
    <p:embeddedFont>
      <p:font typeface="Alfa Slab One"/>
      <p:regular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7AF095-6EFB-4191-ABCB-4150678CD890}">
  <a:tblStyle styleId="{3D7AF095-6EFB-4191-ABCB-4150678CD8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lfaSlabOne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b23b7cf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b23b7cf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using tpu v2 8G * 8 CORE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0a07e73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0a07e73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using tpu v2 8G * 8 CORE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0a07e73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0a07e73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using tpu v2 8G * 8 CORE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0a07e73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0a07e73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b23b7cf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b23b7cf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2bd47d1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2bd47d1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bd47d1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bd47d1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bd47d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bd47d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7021519c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7021519c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AutoNum type="arabicPeriod"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New doc ratio is much higher in the test set then dev , that means algos highly depend on docid which got good results on dev set will not perform well on test set.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But we found docid still helpful for the dev performance and we still use doc id as an input feature.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AutoNum type="arabicPeriod"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 order to make dev and test results consistent we</a:t>
            </a:r>
            <a:r>
              <a:rPr b="1"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randomly masked 92% docids as UNK </a:t>
            </a: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 the dev set which do not exist in the train set for evaluation and we found using this strategy we got similar results on both dev and test.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AutoNum type="arabicPeriod"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However if we add context features like titles of the same impression we can still increase the dev result a lot but get worse results on the test set.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Anyway just using id and nlp features of news we can get consistent results on both dev and test.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AutoNum type="arabicPeriod"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have found </a:t>
            </a:r>
            <a:r>
              <a:rPr b="1"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global auc of new docs</a:t>
            </a: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is a very important evaluation metric also. Higher new doc auc means better generalization on new docs.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AutoNum type="arabicPeriod"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found evaluation of 100w instances is enough(not much difference with using all dev instances), so we just use the first 100w dev instances for evaluation. We also use </a:t>
            </a:r>
            <a:r>
              <a:rPr b="1"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async validation</a:t>
            </a: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so we can get evaluation results in parallel with the training process.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 dev result I will mention below will always be using the first 100w dev instances and randomly mask 92% docids.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a7021519c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a7021519c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With only about 4% positive ratio. We found just using ⅕ negative instances can get nearly the same result while greatly reducing training time.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just randomly shuffle each impression to get ⅕ negative instances per impression. By doing this we got 5 datasets(all positive instances + ⅕ negative instances dataset 0, dataset 1… dataset 4).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did not do much experiments here,  this might not be the best down sampling method ,for example we might leave all negative instances for  impressions with less instances(&lt;5). Also the split method we use will make dataset 1 with less negative instances then dataset 0.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just use </a:t>
            </a:r>
            <a:r>
              <a:rPr b="1"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0</a:t>
            </a: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for most of our experiments, dataset 1-4 will be used for ensemble only if needed.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Downsampling to make 5 datasets each with different ⅕ negative instances.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dataset 0 for all experiments and use dataset 1-4 only for ensemble.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a7021519c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a7021519c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model each field like uid,docid,class, title, abstract,body separately and use </a:t>
            </a:r>
            <a:r>
              <a:rPr b="1"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concat + dot pooling</a:t>
            </a: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inner product</a:t>
            </a: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for each field pair like </a:t>
            </a:r>
            <a:r>
              <a:rPr b="1"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DLRM</a:t>
            </a: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 before feeding to mlp.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candidate news we use </a:t>
            </a:r>
            <a:r>
              <a:rPr b="1"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attention pooling </a:t>
            </a: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words of title, abstract and body.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history clicked news we use </a:t>
            </a:r>
            <a:r>
              <a:rPr b="1"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attention pooling </a:t>
            </a: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docids, cats,subcats and use</a:t>
            </a:r>
            <a:r>
              <a:rPr b="1"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DIN attention pooling</a:t>
            </a: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for entities, titles, abstracts and bodies.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Features: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['uid', 'docid', 'history_docids',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'cat', 'sub_cat',  'history_cats','history_sub_cats',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'title_entities', 'abstract_entities',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'history_title_merge_entities', 'history_abstract_merge_entities',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'title', 'history_titles',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'abstract', 'history_abstracts’,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'body', 'history_bodies‘]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7021519c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a7021519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a07e73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0a07e73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using tpu v2 8G * 8 CORE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Champion Solution in the MIND News Recommendation Challenge</a:t>
            </a:r>
            <a:endParaRPr b="1" sz="42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Huige Cheng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860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feature helps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391450" y="1282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{3D7AF095-6EFB-4191-ABCB-4150678CD890}</a:tableStyleId>
              </a:tblPr>
              <a:tblGrid>
                <a:gridCol w="2224675"/>
                <a:gridCol w="903250"/>
                <a:gridCol w="903250"/>
                <a:gridCol w="1163575"/>
                <a:gridCol w="1198775"/>
                <a:gridCol w="1193850"/>
              </a:tblGrid>
              <a:tr h="55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(with did mask)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MRR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lang="en"/>
                        <a:t>DCG@5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lang="en"/>
                        <a:t>DCG@10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entity,cat,abstract,title,body (base.noid)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+uid,did,hisid (base)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0.7071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0.7123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0.3515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0.3929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0.4541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evaluated all docid unk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0.7016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0.3397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0.3794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50" y="3746025"/>
            <a:ext cx="8396599" cy="129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2860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bert-tiny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Better news encoding with bert.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bert-tiny (2heads, 2 layers, output 128)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Continue pretrain on clicked title sequence, entity sequence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Predict masked words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Predict next clicked title, next clicked entity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860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ert-tiny helps ensemble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770850" y="1673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{3D7AF095-6EFB-4191-ABCB-4150678CD890}</a:tableStyleId>
              </a:tblPr>
              <a:tblGrid>
                <a:gridCol w="2380975"/>
                <a:gridCol w="966700"/>
                <a:gridCol w="1245325"/>
                <a:gridCol w="1283000"/>
                <a:gridCol w="1277725"/>
              </a:tblGrid>
              <a:tr h="4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MRR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nDCG@5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nDCG@10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bert-tiny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0.7145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0.3622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0.3973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0.4533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+ bert-tiny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0.7158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0.3630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0.3983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0.4544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of above 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0.7187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0.3659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0.4018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0.4576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6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encoding of LM part, like using unilm.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feature interaction.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                       </a:t>
            </a: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Thanks！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MIND</a:t>
            </a:r>
            <a:endParaRPr sz="32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5336"/>
            <a:ext cx="9144001" cy="3543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868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Recommendation</a:t>
            </a:r>
            <a:endParaRPr sz="32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00" y="1295214"/>
            <a:ext cx="7428471" cy="291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 sz="32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4 weeks to predict the 5th week(test dataset) click behaviours.</a:t>
            </a:r>
            <a:r>
              <a:rPr lang="en">
                <a:solidFill>
                  <a:srgbClr val="695D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695D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With 87.5% new docs in the testset we can view this puzzle as a content based recommendation problem.</a:t>
            </a:r>
            <a:endParaRPr>
              <a:solidFill>
                <a:srgbClr val="695D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Better representation of news and clicked news sequence using nlp features is the key for this problem.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evaluate?</a:t>
            </a:r>
            <a:endParaRPr sz="32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MIN There are huge difference between dev set(only 1 day) and testset(1 week)</a:t>
            </a:r>
            <a:endParaRPr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Randomly masked 92% docids of dev set as UNK in the dev set for evaluation.</a:t>
            </a:r>
            <a:endParaRPr>
              <a:solidFill>
                <a:srgbClr val="695D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982850" y="203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{3D7AF095-6EFB-4191-ABCB-4150678CD890}</a:tableStyleId>
              </a:tblPr>
              <a:tblGrid>
                <a:gridCol w="2413000"/>
                <a:gridCol w="2413000"/>
                <a:gridCol w="2413000"/>
              </a:tblGrid>
              <a:tr h="26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doc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</a:rPr>
                        <a:t>87.5%</a:t>
                      </a:r>
                      <a:endParaRPr b="1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 sz="32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14600" y="1166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Pointwise training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Use Downsampling of negative instances.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About ⅕ instances to achieve similar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datasets helps ensemble.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Use all available infos including ID feature.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/>
              <a:t>Body &gt; Title &gt; Abstract &gt; Cat &gt; Entity &gt; Docid &gt; Userid 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/>
              <a:t>Remember we still have 12.5% old doc, 67% old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Ensemble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/>
              <a:t>Use all 5 datasets to make 5 models for ensemble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5344550" y="1068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{3D7AF095-6EFB-4191-ABCB-4150678CD890}</a:tableStyleId>
              </a:tblPr>
              <a:tblGrid>
                <a:gridCol w="838300"/>
                <a:gridCol w="1289725"/>
                <a:gridCol w="1506375"/>
              </a:tblGrid>
              <a:tr h="97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history used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elems per news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2 entities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irst </a:t>
                      </a:r>
                      <a:r>
                        <a:rPr lang="en"/>
                        <a:t>30 words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abstract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</a:t>
                      </a:r>
                      <a:r>
                        <a:rPr lang="en"/>
                        <a:t>50 words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100 words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75" y="1152475"/>
            <a:ext cx="8181948" cy="37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210325" y="98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{3D7AF095-6EFB-4191-ABCB-4150678CD890}</a:tableStyleId>
              </a:tblPr>
              <a:tblGrid>
                <a:gridCol w="3945950"/>
                <a:gridCol w="2830725"/>
                <a:gridCol w="1898500"/>
              </a:tblGrid>
              <a:tr h="4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 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AUC (10%)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uid,docid,his_ids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 (without dev masked docids)</a:t>
                      </a:r>
                      <a:endParaRPr b="1">
                        <a:solidFill>
                          <a:srgbClr val="695D4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0.514 (with dev masked docids)</a:t>
                      </a:r>
                      <a:endParaRPr b="1"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+cat, entity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+title, abstract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Adjust 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+body(body model)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0.707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(best single)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+dev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0.7104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(best single with dev)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Ensemble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(4 body models with datasets 0,1,2,4 average)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olo feature importance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75" y="1152475"/>
            <a:ext cx="7916122" cy="31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