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9d5e7de93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9d5e7de9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9d5e7de93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9d5e7de9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b99ab42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b99ab42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9d5e7de9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9d5e7de9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9d5e7de9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9d5e7de9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9d5e7de9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9d5e7de9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9d5e7de9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9d5e7de9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9d5e7de9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9d5e7de9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9d5e7de93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9d5e7de93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9d5e7de9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9d5e7de9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Twitter Sentiment Analysis of the 2020 Presidential Election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24"/>
            <a:ext cx="81231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Ethan Xia</a:t>
            </a:r>
            <a:r>
              <a:rPr baseline="30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, Han Yue</a:t>
            </a:r>
            <a:r>
              <a:rPr baseline="30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>
                <a:solidFill>
                  <a:srgbClr val="000000"/>
                </a:solidFill>
              </a:rPr>
              <a:t>Hongfu Liu</a:t>
            </a:r>
            <a:r>
              <a:rPr baseline="30000" lang="en">
                <a:solidFill>
                  <a:srgbClr val="000000"/>
                </a:solidFill>
              </a:rPr>
              <a:t>2</a:t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2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solidFill>
                  <a:srgbClr val="000000"/>
                </a:solidFill>
              </a:rPr>
              <a:t>1</a:t>
            </a:r>
            <a:r>
              <a:rPr lang="en" sz="1200">
                <a:solidFill>
                  <a:srgbClr val="000000"/>
                </a:solidFill>
              </a:rPr>
              <a:t>Wellesley High School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solidFill>
                  <a:srgbClr val="000000"/>
                </a:solidFill>
              </a:rPr>
              <a:t>2</a:t>
            </a:r>
            <a:r>
              <a:rPr lang="en" sz="1200">
                <a:solidFill>
                  <a:srgbClr val="000000"/>
                </a:solidFill>
              </a:rPr>
              <a:t>Brandeis University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Email: ethanyxia@gmail.com 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were successful in making an accurate prediction that the election would be close and come </a:t>
            </a:r>
            <a:r>
              <a:rPr lang="en"/>
              <a:t>down</a:t>
            </a:r>
            <a:r>
              <a:rPr lang="en"/>
              <a:t> to slim percentages in battleground states.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determined that the election was suspect to change and that critical political events like the debate led to change in sentiment.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further refinement of the model and dataset, </a:t>
            </a:r>
            <a:r>
              <a:rPr lang="en">
                <a:solidFill>
                  <a:schemeClr val="lt2"/>
                </a:solidFill>
              </a:rPr>
              <a:t>social media data</a:t>
            </a:r>
            <a:r>
              <a:rPr lang="en"/>
              <a:t> can be </a:t>
            </a:r>
            <a:r>
              <a:rPr lang="en">
                <a:solidFill>
                  <a:schemeClr val="lt2"/>
                </a:solidFill>
              </a:rPr>
              <a:t>reliable </a:t>
            </a:r>
            <a:r>
              <a:rPr lang="en"/>
              <a:t>for sentiment analysis in the political landscape.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Challenges/Improvements: </a:t>
            </a:r>
            <a:r>
              <a:rPr lang="en"/>
              <a:t>Adapted model for the electoral college voting system and factor twitter bias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descr="100 Questions &amp; Answers on Collaboration &amp; Communities | by Stan Garfield |  Medium"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452563"/>
            <a:ext cx="53340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Outline</a:t>
            </a:r>
            <a:r>
              <a:rPr lang="en"/>
              <a:t>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400">
                <a:solidFill>
                  <a:srgbClr val="000000"/>
                </a:solidFill>
              </a:rPr>
              <a:t>Problem</a:t>
            </a:r>
            <a:endParaRPr sz="24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400">
                <a:solidFill>
                  <a:srgbClr val="000000"/>
                </a:solidFill>
              </a:rPr>
              <a:t>Challenge Analysis</a:t>
            </a:r>
            <a:endParaRPr sz="24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400">
                <a:solidFill>
                  <a:srgbClr val="000000"/>
                </a:solidFill>
              </a:rPr>
              <a:t>Philosophy and Design</a:t>
            </a:r>
            <a:endParaRPr sz="24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400">
                <a:solidFill>
                  <a:srgbClr val="000000"/>
                </a:solidFill>
              </a:rPr>
              <a:t>Method</a:t>
            </a:r>
            <a:endParaRPr sz="24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400">
                <a:solidFill>
                  <a:srgbClr val="000000"/>
                </a:solidFill>
              </a:rPr>
              <a:t>Data</a:t>
            </a:r>
            <a:endParaRPr sz="24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400">
                <a:solidFill>
                  <a:srgbClr val="000000"/>
                </a:solidFill>
              </a:rPr>
              <a:t>Results</a:t>
            </a:r>
            <a:endParaRPr sz="24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400">
                <a:solidFill>
                  <a:srgbClr val="000000"/>
                </a:solidFill>
              </a:rPr>
              <a:t>Conclusion </a:t>
            </a:r>
            <a:endParaRPr sz="16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100" y="1815700"/>
            <a:ext cx="3433024" cy="19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can we predict an election involving tens of millions of voters ahead of time?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we use </a:t>
            </a:r>
            <a:r>
              <a:rPr lang="en" sz="1600">
                <a:solidFill>
                  <a:schemeClr val="lt2"/>
                </a:solidFill>
              </a:rPr>
              <a:t>social media opinions</a:t>
            </a:r>
            <a:r>
              <a:rPr lang="en" sz="1600"/>
              <a:t> to properly reflect public opinion on presidential candidates?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a model based on social media data be a </a:t>
            </a:r>
            <a:r>
              <a:rPr lang="en" sz="1600">
                <a:solidFill>
                  <a:schemeClr val="lt2"/>
                </a:solidFill>
              </a:rPr>
              <a:t>cheap and reliable</a:t>
            </a:r>
            <a:r>
              <a:rPr lang="en" sz="1600"/>
              <a:t> way to </a:t>
            </a:r>
            <a:r>
              <a:rPr lang="en" sz="1600"/>
              <a:t>judge</a:t>
            </a:r>
            <a:r>
              <a:rPr lang="en" sz="1600"/>
              <a:t> sentiment?</a:t>
            </a:r>
            <a:endParaRPr sz="16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600" y="2783025"/>
            <a:ext cx="3174825" cy="1785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's the impact of social networks on public opinion? | by Behrad | Medium"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500" y="2783025"/>
            <a:ext cx="2381150" cy="17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Analysis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Surveys</a:t>
            </a:r>
            <a:r>
              <a:rPr lang="en"/>
              <a:t> often suffer from </a:t>
            </a:r>
            <a:r>
              <a:rPr lang="en">
                <a:solidFill>
                  <a:schemeClr val="lt2"/>
                </a:solidFill>
              </a:rPr>
              <a:t>insufficient</a:t>
            </a:r>
            <a:r>
              <a:rPr lang="en">
                <a:solidFill>
                  <a:schemeClr val="lt2"/>
                </a:solidFill>
              </a:rPr>
              <a:t> sample size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Properly representing the entire nation through the sample is challenging, as the sample is often </a:t>
            </a:r>
            <a:r>
              <a:rPr lang="en">
                <a:solidFill>
                  <a:schemeClr val="lt2"/>
                </a:solidFill>
              </a:rPr>
              <a:t>biased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models suffer from issues such as mixed parts of speech, sarcasm, and negation words.</a:t>
            </a:r>
            <a:endParaRPr/>
          </a:p>
        </p:txBody>
      </p:sp>
      <p:pic>
        <p:nvPicPr>
          <p:cNvPr descr="What is Sample Size? Definition - Omniconvert"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676" y="2933925"/>
            <a:ext cx="2972626" cy="163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Philosophy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564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Online data from social media is more easily </a:t>
            </a:r>
            <a:r>
              <a:rPr lang="en">
                <a:solidFill>
                  <a:schemeClr val="lt2"/>
                </a:solidFill>
              </a:rPr>
              <a:t>accessible</a:t>
            </a:r>
            <a:r>
              <a:rPr lang="en"/>
              <a:t> and people are more vocal and transparent about their opinions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seek to use a larger and more </a:t>
            </a:r>
            <a:r>
              <a:rPr lang="en">
                <a:solidFill>
                  <a:schemeClr val="lt2"/>
                </a:solidFill>
              </a:rPr>
              <a:t>representative</a:t>
            </a:r>
            <a:r>
              <a:rPr lang="en"/>
              <a:t> dataset than </a:t>
            </a:r>
            <a:r>
              <a:rPr lang="en"/>
              <a:t>traditional</a:t>
            </a:r>
            <a:r>
              <a:rPr lang="en"/>
              <a:t> polls.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</a:t>
            </a:r>
            <a:r>
              <a:rPr lang="en"/>
              <a:t>also</a:t>
            </a:r>
            <a:r>
              <a:rPr lang="en"/>
              <a:t> look to </a:t>
            </a:r>
            <a:r>
              <a:rPr lang="en">
                <a:solidFill>
                  <a:schemeClr val="lt2"/>
                </a:solidFill>
              </a:rPr>
              <a:t>simplify</a:t>
            </a:r>
            <a:r>
              <a:rPr lang="en"/>
              <a:t> the sentiment analysis process and reduce run time by removing complex tools like lexicons and giving single labels instead of a spectrum.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Using our data we try to understand </a:t>
            </a:r>
            <a:r>
              <a:rPr lang="en"/>
              <a:t>patterns</a:t>
            </a:r>
            <a:r>
              <a:rPr lang="en"/>
              <a:t> in sentiment analysis over time.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New report: 2021 social media marketing predictions | IMPACT"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9100" y="1872300"/>
            <a:ext cx="2797824" cy="13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Machine Translation Can Support Multilingual Sentiment Analysis Projects"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050" y="3523823"/>
            <a:ext cx="2571750" cy="14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sampled tweets through the Twitter API, filtering with keywords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our training data, we used the </a:t>
            </a:r>
            <a:r>
              <a:rPr lang="en">
                <a:solidFill>
                  <a:srgbClr val="4A86E8"/>
                </a:solidFill>
              </a:rPr>
              <a:t>labeled</a:t>
            </a:r>
            <a:r>
              <a:rPr lang="en"/>
              <a:t> Sanders Twitter dataset to train our model on general tweets.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performed preprocessing and model selection before testing the data, applying either a positive, negative, or neutral rating to tweets.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Finally, we recorded our total results and percentages as well as graphing hourly trends.</a:t>
            </a:r>
            <a:endParaRPr/>
          </a:p>
        </p:txBody>
      </p:sp>
      <p:pic>
        <p:nvPicPr>
          <p:cNvPr descr="Taking A Fresh Look At The Twitter API"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5400" y="3646275"/>
            <a:ext cx="1224675" cy="12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performed preprocessing to</a:t>
            </a:r>
            <a:r>
              <a:rPr b="1" lang="en"/>
              <a:t> </a:t>
            </a:r>
            <a:r>
              <a:rPr lang="en">
                <a:solidFill>
                  <a:schemeClr val="lt2"/>
                </a:solidFill>
              </a:rPr>
              <a:t>remove special characters</a:t>
            </a:r>
            <a:r>
              <a:rPr lang="en"/>
              <a:t> like URLs, hashtags, and repeating characters to </a:t>
            </a:r>
            <a:r>
              <a:rPr lang="en"/>
              <a:t>reduce feature size.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tested the SVM, Decision Tree, Naive Bayes, AdaBoost, and MLP classifiers to determine the best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MLP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performed the best during cross validation due to its strength in handling non-linear data.</a:t>
            </a:r>
            <a:endParaRPr/>
          </a:p>
        </p:txBody>
      </p:sp>
      <p:pic>
        <p:nvPicPr>
          <p:cNvPr descr="1.17. Neural network models (supervised) — scikit-learn 0.24.1 documentation"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700" y="3176975"/>
            <a:ext cx="15811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7225" y="3529400"/>
            <a:ext cx="48387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578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collected a total of </a:t>
            </a:r>
            <a:r>
              <a:rPr lang="en">
                <a:solidFill>
                  <a:schemeClr val="lt2"/>
                </a:solidFill>
              </a:rPr>
              <a:t>260,498 tweets</a:t>
            </a:r>
            <a:r>
              <a:rPr lang="en"/>
              <a:t> on Biden and Trump through the Twitter API with keywords such as “Biden,” “Trump,” “president,” and “election.”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spread the collection period over </a:t>
            </a:r>
            <a:r>
              <a:rPr lang="en">
                <a:solidFill>
                  <a:schemeClr val="lt2"/>
                </a:solidFill>
              </a:rPr>
              <a:t>2 weeks</a:t>
            </a:r>
            <a:r>
              <a:rPr lang="en"/>
              <a:t> starting from 10/19/2020 and ending on 11/02/2020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author, date, text, and status were all recorded for each tweet</a:t>
            </a:r>
            <a:endParaRPr/>
          </a:p>
        </p:txBody>
      </p:sp>
      <p:pic>
        <p:nvPicPr>
          <p:cNvPr descr="Twitter Keyword Finder - TeCoEd (Teaching Computing Education)"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075" y="3842873"/>
            <a:ext cx="4745976" cy="998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itical Twitter Is No Place For Moderates | FiveThirtyEight"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600" y="1368407"/>
            <a:ext cx="2608124" cy="195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567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Biden had a 33.35% positive sentiment rate out of his total tweets and Trump had a 34.27% positive rate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200" y="130925"/>
            <a:ext cx="3795125" cy="95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9900" y="3015450"/>
            <a:ext cx="2509775" cy="18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8857" y="1177774"/>
            <a:ext cx="2415818" cy="17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0750" y="4062974"/>
            <a:ext cx="3503676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311700" y="2077875"/>
            <a:ext cx="5670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Less than 1% difference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in sentiment rating, and </a:t>
            </a:r>
            <a:r>
              <a:rPr lang="en" sz="1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overwhelmingly negative sentiment 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towards both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11700" y="2729200"/>
            <a:ext cx="5670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We were able to observe trends in the hourly results and draw conclusions on the effects of major events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