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5" r:id="rId1"/>
  </p:sldMasterIdLst>
  <p:sldIdLst>
    <p:sldId id="256" r:id="rId2"/>
  </p:sldIdLst>
  <p:sldSz cx="30240288"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5">
          <p15:clr>
            <a:srgbClr val="A4A3A4"/>
          </p15:clr>
        </p15:guide>
        <p15:guide id="2" pos="95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4F4F"/>
    <a:srgbClr val="5B9BD5"/>
    <a:srgbClr val="8FC550"/>
    <a:srgbClr val="53797F"/>
    <a:srgbClr val="44ADA8"/>
    <a:srgbClr val="9DE1AE"/>
    <a:srgbClr val="1EFB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08"/>
    <p:restoredTop sz="94667"/>
  </p:normalViewPr>
  <p:slideViewPr>
    <p:cSldViewPr snapToGrid="0" snapToObjects="1">
      <p:cViewPr varScale="1">
        <p:scale>
          <a:sx n="28" d="100"/>
          <a:sy n="28" d="100"/>
        </p:scale>
        <p:origin x="1637" y="62"/>
      </p:cViewPr>
      <p:guideLst>
        <p:guide orient="horz" pos="6735"/>
        <p:guide pos="95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 y="-2"/>
            <a:ext cx="30240295" cy="21383628"/>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2" y="2"/>
            <a:ext cx="7623076" cy="21383628"/>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6284313" y="3499590"/>
            <a:ext cx="21806082" cy="7444669"/>
          </a:xfrm>
        </p:spPr>
        <p:txBody>
          <a:bodyPr anchor="b">
            <a:normAutofit/>
          </a:bodyPr>
          <a:lstStyle>
            <a:lvl1pPr algn="l">
              <a:defRPr sz="14967"/>
            </a:lvl1pPr>
          </a:lstStyle>
          <a:p>
            <a:r>
              <a:rPr lang="en-US"/>
              <a:t>Click to edit Master title style</a:t>
            </a:r>
            <a:endParaRPr lang="en-US" dirty="0"/>
          </a:p>
        </p:txBody>
      </p:sp>
      <p:sp>
        <p:nvSpPr>
          <p:cNvPr id="3" name="Subtitle 2"/>
          <p:cNvSpPr>
            <a:spLocks noGrp="1"/>
          </p:cNvSpPr>
          <p:nvPr>
            <p:ph type="subTitle" idx="1"/>
          </p:nvPr>
        </p:nvSpPr>
        <p:spPr>
          <a:xfrm>
            <a:off x="6284313" y="11231355"/>
            <a:ext cx="21806082" cy="5162758"/>
          </a:xfrm>
        </p:spPr>
        <p:txBody>
          <a:bodyPr>
            <a:normAutofit/>
          </a:bodyPr>
          <a:lstStyle>
            <a:lvl1pPr marL="0" indent="0" algn="l">
              <a:buNone/>
              <a:defRPr sz="6236" cap="all" baseline="0">
                <a:solidFill>
                  <a:schemeClr val="tx2"/>
                </a:solidFill>
              </a:defRPr>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a:xfrm>
            <a:off x="19184764" y="16869312"/>
            <a:ext cx="6804065" cy="1138480"/>
          </a:xfrm>
        </p:spPr>
        <p:txBody>
          <a:bodyPr/>
          <a:lstStyle/>
          <a:p>
            <a:fld id="{7FC6A398-F11F-5246-8AE4-6073EBA73BA7}" type="datetimeFigureOut">
              <a:rPr lang="en-US" smtClean="0"/>
              <a:t>4/9/2019</a:t>
            </a:fld>
            <a:endParaRPr lang="en-US"/>
          </a:p>
        </p:txBody>
      </p:sp>
      <p:sp>
        <p:nvSpPr>
          <p:cNvPr id="5" name="Footer Placeholder 4"/>
          <p:cNvSpPr>
            <a:spLocks noGrp="1"/>
          </p:cNvSpPr>
          <p:nvPr>
            <p:ph type="ftr" sz="quarter" idx="11"/>
          </p:nvPr>
        </p:nvSpPr>
        <p:spPr>
          <a:xfrm>
            <a:off x="6284310" y="16869312"/>
            <a:ext cx="12711454" cy="1138480"/>
          </a:xfrm>
        </p:spPr>
        <p:txBody>
          <a:bodyPr/>
          <a:lstStyle/>
          <a:p>
            <a:endParaRPr lang="en-US"/>
          </a:p>
        </p:txBody>
      </p:sp>
      <p:sp>
        <p:nvSpPr>
          <p:cNvPr id="6" name="Slide Number Placeholder 5"/>
          <p:cNvSpPr>
            <a:spLocks noGrp="1"/>
          </p:cNvSpPr>
          <p:nvPr>
            <p:ph type="sldNum" sz="quarter" idx="12"/>
          </p:nvPr>
        </p:nvSpPr>
        <p:spPr>
          <a:xfrm>
            <a:off x="26177836" y="16869306"/>
            <a:ext cx="1912563" cy="1138480"/>
          </a:xfrm>
        </p:spPr>
        <p:txBody>
          <a:bodyPr/>
          <a:lstStyle/>
          <a:p>
            <a:fld id="{E22D6754-662E-2641-8201-DE2EE0585DA4}" type="slidenum">
              <a:rPr lang="en-US" smtClean="0"/>
              <a:t>‹#›</a:t>
            </a:fld>
            <a:endParaRPr lang="en-US"/>
          </a:p>
        </p:txBody>
      </p:sp>
    </p:spTree>
    <p:extLst>
      <p:ext uri="{BB962C8B-B14F-4D97-AF65-F5344CB8AC3E}">
        <p14:creationId xmlns:p14="http://schemas.microsoft.com/office/powerpoint/2010/main" val="2383468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31085" y="13422186"/>
            <a:ext cx="24585996" cy="2554794"/>
          </a:xfrm>
        </p:spPr>
        <p:txBody>
          <a:bodyPr anchor="b">
            <a:normAutofit/>
          </a:bodyPr>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2831085" y="1890870"/>
            <a:ext cx="24585996" cy="10288891"/>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9978"/>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2830973" y="15976979"/>
            <a:ext cx="24582285" cy="2127986"/>
          </a:xfrm>
        </p:spPr>
        <p:txBody>
          <a:bodyPr>
            <a:normAutofit/>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Edit Master text styles</a:t>
            </a:r>
          </a:p>
        </p:txBody>
      </p:sp>
      <p:sp>
        <p:nvSpPr>
          <p:cNvPr id="5" name="Date Placeholder 4"/>
          <p:cNvSpPr>
            <a:spLocks noGrp="1"/>
          </p:cNvSpPr>
          <p:nvPr>
            <p:ph type="dt" sz="half" idx="10"/>
          </p:nvPr>
        </p:nvSpPr>
        <p:spPr/>
        <p:txBody>
          <a:bodyPr/>
          <a:lstStyle/>
          <a:p>
            <a:fld id="{7FC6A398-F11F-5246-8AE4-6073EBA73BA7}" type="datetimeFigureOut">
              <a:rPr lang="en-US" smtClean="0"/>
              <a:t>4/9/2019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2D6754-662E-2641-8201-DE2EE0585DA4}" type="slidenum">
              <a:rPr lang="en-US" smtClean="0"/>
              <a:t>‹#›</a:t>
            </a:fld>
            <a:endParaRPr lang="en-US"/>
          </a:p>
        </p:txBody>
      </p:sp>
    </p:spTree>
    <p:extLst>
      <p:ext uri="{BB962C8B-B14F-4D97-AF65-F5344CB8AC3E}">
        <p14:creationId xmlns:p14="http://schemas.microsoft.com/office/powerpoint/2010/main" val="1554152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831200" y="1900766"/>
            <a:ext cx="24570122" cy="10691813"/>
          </a:xfrm>
        </p:spPr>
        <p:txBody>
          <a:bodyPr anchor="ctr">
            <a:normAutofit/>
          </a:bodyPr>
          <a:lstStyle>
            <a:lvl1pPr>
              <a:defRPr sz="11225"/>
            </a:lvl1pPr>
          </a:lstStyle>
          <a:p>
            <a:r>
              <a:rPr lang="en-US"/>
              <a:t>Click to edit Master title style</a:t>
            </a:r>
            <a:endParaRPr lang="en-US" dirty="0"/>
          </a:p>
        </p:txBody>
      </p:sp>
      <p:sp>
        <p:nvSpPr>
          <p:cNvPr id="4" name="Text Placeholder 3"/>
          <p:cNvSpPr>
            <a:spLocks noGrp="1"/>
          </p:cNvSpPr>
          <p:nvPr>
            <p:ph type="body" sz="half" idx="2"/>
          </p:nvPr>
        </p:nvSpPr>
        <p:spPr>
          <a:xfrm>
            <a:off x="2831085" y="13780560"/>
            <a:ext cx="24566411" cy="4276722"/>
          </a:xfrm>
        </p:spPr>
        <p:txBody>
          <a:bodyPr anchor="ctr">
            <a:normAutofit/>
          </a:bodyPr>
          <a:lstStyle>
            <a:lvl1pPr marL="0" indent="0">
              <a:buNone/>
              <a:defRPr sz="5613"/>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Edit Master text styles</a:t>
            </a:r>
          </a:p>
        </p:txBody>
      </p:sp>
      <p:sp>
        <p:nvSpPr>
          <p:cNvPr id="5" name="Date Placeholder 4"/>
          <p:cNvSpPr>
            <a:spLocks noGrp="1"/>
          </p:cNvSpPr>
          <p:nvPr>
            <p:ph type="dt" sz="half" idx="10"/>
          </p:nvPr>
        </p:nvSpPr>
        <p:spPr/>
        <p:txBody>
          <a:bodyPr/>
          <a:lstStyle/>
          <a:p>
            <a:fld id="{7FC6A398-F11F-5246-8AE4-6073EBA73BA7}" type="datetimeFigureOut">
              <a:rPr lang="en-US" smtClean="0"/>
              <a:t>4/9/2019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2D6754-662E-2641-8201-DE2EE0585DA4}" type="slidenum">
              <a:rPr lang="en-US" smtClean="0"/>
              <a:t>‹#›</a:t>
            </a:fld>
            <a:endParaRPr lang="en-US"/>
          </a:p>
        </p:txBody>
      </p:sp>
    </p:spTree>
    <p:extLst>
      <p:ext uri="{BB962C8B-B14F-4D97-AF65-F5344CB8AC3E}">
        <p14:creationId xmlns:p14="http://schemas.microsoft.com/office/powerpoint/2010/main" val="1929478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7095" y="1900768"/>
            <a:ext cx="23073975" cy="8569754"/>
          </a:xfrm>
        </p:spPr>
        <p:txBody>
          <a:bodyPr anchor="ctr">
            <a:normAutofit/>
          </a:bodyPr>
          <a:lstStyle>
            <a:lvl1pPr>
              <a:defRPr sz="11225"/>
            </a:lvl1pPr>
          </a:lstStyle>
          <a:p>
            <a:r>
              <a:rPr lang="en-US"/>
              <a:t>Click to edit Master title style</a:t>
            </a:r>
            <a:endParaRPr lang="en-US" dirty="0"/>
          </a:p>
        </p:txBody>
      </p:sp>
      <p:sp>
        <p:nvSpPr>
          <p:cNvPr id="12" name="Text Placeholder 3"/>
          <p:cNvSpPr>
            <a:spLocks noGrp="1"/>
          </p:cNvSpPr>
          <p:nvPr>
            <p:ph type="body" sz="half" idx="13"/>
          </p:nvPr>
        </p:nvSpPr>
        <p:spPr>
          <a:xfrm>
            <a:off x="4267783" y="10493994"/>
            <a:ext cx="21708664" cy="1711713"/>
          </a:xfrm>
        </p:spPr>
        <p:txBody>
          <a:bodyPr anchor="t">
            <a:normAutofit/>
          </a:bodyPr>
          <a:lstStyle>
            <a:lvl1pPr marL="0" indent="0">
              <a:buNone/>
              <a:defRPr sz="4365"/>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Edit Master text styles</a:t>
            </a:r>
          </a:p>
        </p:txBody>
      </p:sp>
      <p:sp>
        <p:nvSpPr>
          <p:cNvPr id="4" name="Text Placeholder 3"/>
          <p:cNvSpPr>
            <a:spLocks noGrp="1"/>
          </p:cNvSpPr>
          <p:nvPr>
            <p:ph type="body" sz="half" idx="2"/>
          </p:nvPr>
        </p:nvSpPr>
        <p:spPr>
          <a:xfrm>
            <a:off x="2831085" y="13438567"/>
            <a:ext cx="24570241" cy="4644331"/>
          </a:xfrm>
        </p:spPr>
        <p:txBody>
          <a:bodyPr anchor="ctr">
            <a:normAutofit/>
          </a:bodyPr>
          <a:lstStyle>
            <a:lvl1pPr marL="0" indent="0">
              <a:buNone/>
              <a:defRPr sz="5613"/>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Edit Master text styles</a:t>
            </a:r>
          </a:p>
        </p:txBody>
      </p:sp>
      <p:sp>
        <p:nvSpPr>
          <p:cNvPr id="5" name="Date Placeholder 4"/>
          <p:cNvSpPr>
            <a:spLocks noGrp="1"/>
          </p:cNvSpPr>
          <p:nvPr>
            <p:ph type="dt" sz="half" idx="10"/>
          </p:nvPr>
        </p:nvSpPr>
        <p:spPr/>
        <p:txBody>
          <a:bodyPr/>
          <a:lstStyle/>
          <a:p>
            <a:fld id="{7FC6A398-F11F-5246-8AE4-6073EBA73BA7}" type="datetimeFigureOut">
              <a:rPr lang="en-US" smtClean="0"/>
              <a:t>4/9/2019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2D6754-662E-2641-8201-DE2EE0585DA4}" type="slidenum">
              <a:rPr lang="en-US" smtClean="0"/>
              <a:t>‹#›</a:t>
            </a:fld>
            <a:endParaRPr lang="en-US"/>
          </a:p>
        </p:txBody>
      </p:sp>
      <p:sp>
        <p:nvSpPr>
          <p:cNvPr id="52" name="TextBox 51"/>
          <p:cNvSpPr txBox="1"/>
          <p:nvPr/>
        </p:nvSpPr>
        <p:spPr>
          <a:xfrm>
            <a:off x="2303669" y="2240192"/>
            <a:ext cx="1512014" cy="1823364"/>
          </a:xfrm>
          <a:prstGeom prst="rect">
            <a:avLst/>
          </a:prstGeom>
        </p:spPr>
        <p:txBody>
          <a:bodyPr vert="horz" lIns="285115" tIns="142558" rIns="285115" bIns="14255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24945" dirty="0">
                <a:solidFill>
                  <a:schemeClr val="tx1"/>
                </a:solidFill>
                <a:effectLst/>
              </a:rPr>
              <a:t>“</a:t>
            </a:r>
          </a:p>
        </p:txBody>
      </p:sp>
      <p:sp>
        <p:nvSpPr>
          <p:cNvPr id="53" name="TextBox 52"/>
          <p:cNvSpPr txBox="1"/>
          <p:nvPr/>
        </p:nvSpPr>
        <p:spPr>
          <a:xfrm>
            <a:off x="25853307" y="8621336"/>
            <a:ext cx="1512014" cy="1823364"/>
          </a:xfrm>
          <a:prstGeom prst="rect">
            <a:avLst/>
          </a:prstGeom>
        </p:spPr>
        <p:txBody>
          <a:bodyPr vert="horz" lIns="285115" tIns="142558" rIns="285115" bIns="14255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24945" dirty="0">
                <a:solidFill>
                  <a:schemeClr val="tx1"/>
                </a:solidFill>
                <a:effectLst/>
              </a:rPr>
              <a:t>”</a:t>
            </a:r>
          </a:p>
        </p:txBody>
      </p:sp>
    </p:spTree>
    <p:extLst>
      <p:ext uri="{BB962C8B-B14F-4D97-AF65-F5344CB8AC3E}">
        <p14:creationId xmlns:p14="http://schemas.microsoft.com/office/powerpoint/2010/main" val="3053132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831087" y="6654063"/>
            <a:ext cx="24570237" cy="7832041"/>
          </a:xfrm>
        </p:spPr>
        <p:txBody>
          <a:bodyPr anchor="b">
            <a:normAutofit/>
          </a:bodyPr>
          <a:lstStyle>
            <a:lvl1pPr>
              <a:defRPr sz="11225"/>
            </a:lvl1pPr>
          </a:lstStyle>
          <a:p>
            <a:r>
              <a:rPr lang="en-US"/>
              <a:t>Click to edit Master title style</a:t>
            </a:r>
            <a:endParaRPr lang="en-US" dirty="0"/>
          </a:p>
        </p:txBody>
      </p:sp>
      <p:sp>
        <p:nvSpPr>
          <p:cNvPr id="4" name="Text Placeholder 3"/>
          <p:cNvSpPr>
            <a:spLocks noGrp="1"/>
          </p:cNvSpPr>
          <p:nvPr>
            <p:ph type="body" sz="half" idx="2"/>
          </p:nvPr>
        </p:nvSpPr>
        <p:spPr>
          <a:xfrm>
            <a:off x="2830971" y="14522827"/>
            <a:ext cx="24566527" cy="3556591"/>
          </a:xfrm>
        </p:spPr>
        <p:txBody>
          <a:bodyPr anchor="t">
            <a:normAutofit/>
          </a:bodyPr>
          <a:lstStyle>
            <a:lvl1pPr marL="0" indent="0">
              <a:buNone/>
              <a:defRPr sz="5613"/>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Edit Master text styles</a:t>
            </a:r>
          </a:p>
        </p:txBody>
      </p:sp>
      <p:sp>
        <p:nvSpPr>
          <p:cNvPr id="5" name="Date Placeholder 4"/>
          <p:cNvSpPr>
            <a:spLocks noGrp="1"/>
          </p:cNvSpPr>
          <p:nvPr>
            <p:ph type="dt" sz="half" idx="10"/>
          </p:nvPr>
        </p:nvSpPr>
        <p:spPr/>
        <p:txBody>
          <a:bodyPr/>
          <a:lstStyle/>
          <a:p>
            <a:fld id="{7FC6A398-F11F-5246-8AE4-6073EBA73BA7}" type="datetimeFigureOut">
              <a:rPr lang="en-US" smtClean="0"/>
              <a:t>4/9/2019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2D6754-662E-2641-8201-DE2EE0585DA4}" type="slidenum">
              <a:rPr lang="en-US" smtClean="0"/>
              <a:t>‹#›</a:t>
            </a:fld>
            <a:endParaRPr lang="en-US"/>
          </a:p>
        </p:txBody>
      </p:sp>
    </p:spTree>
    <p:extLst>
      <p:ext uri="{BB962C8B-B14F-4D97-AF65-F5344CB8AC3E}">
        <p14:creationId xmlns:p14="http://schemas.microsoft.com/office/powerpoint/2010/main" val="2423152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31093" y="1900767"/>
            <a:ext cx="24570231" cy="5939896"/>
          </a:xfrm>
        </p:spPr>
        <p:txBody>
          <a:bodyPr/>
          <a:lstStyle/>
          <a:p>
            <a:r>
              <a:rPr lang="en-US"/>
              <a:t>Click to edit Master title style</a:t>
            </a:r>
            <a:endParaRPr lang="en-US" dirty="0"/>
          </a:p>
        </p:txBody>
      </p:sp>
      <p:sp>
        <p:nvSpPr>
          <p:cNvPr id="7" name="Text Placeholder 2"/>
          <p:cNvSpPr>
            <a:spLocks noGrp="1"/>
          </p:cNvSpPr>
          <p:nvPr>
            <p:ph type="body" idx="1"/>
          </p:nvPr>
        </p:nvSpPr>
        <p:spPr>
          <a:xfrm>
            <a:off x="2831085" y="8339124"/>
            <a:ext cx="7929391" cy="2138363"/>
          </a:xfrm>
        </p:spPr>
        <p:txBody>
          <a:bodyPr anchor="b">
            <a:noAutofit/>
          </a:bodyPr>
          <a:lstStyle>
            <a:lvl1pPr marL="0" indent="0">
              <a:lnSpc>
                <a:spcPct val="90000"/>
              </a:lnSpc>
              <a:buNone/>
              <a:defRPr sz="6236" b="0" cap="all" baseline="0">
                <a:solidFill>
                  <a:schemeClr val="tx1"/>
                </a:solidFill>
              </a:defRPr>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8" name="Text Placeholder 3"/>
          <p:cNvSpPr>
            <a:spLocks noGrp="1"/>
          </p:cNvSpPr>
          <p:nvPr>
            <p:ph type="body" sz="half" idx="15"/>
          </p:nvPr>
        </p:nvSpPr>
        <p:spPr>
          <a:xfrm>
            <a:off x="2831088" y="10477486"/>
            <a:ext cx="7925284" cy="7579794"/>
          </a:xfrm>
        </p:spPr>
        <p:txBody>
          <a:bodyPr anchor="t">
            <a:normAutofit/>
          </a:bodyPr>
          <a:lstStyle>
            <a:lvl1pPr marL="0" indent="0">
              <a:buNone/>
              <a:defRPr sz="4365"/>
            </a:lvl1pPr>
            <a:lvl2pPr marL="1425595" indent="0">
              <a:buNone/>
              <a:defRPr sz="3742"/>
            </a:lvl2pPr>
            <a:lvl3pPr marL="2851191" indent="0">
              <a:buNone/>
              <a:defRPr sz="3118"/>
            </a:lvl3pPr>
            <a:lvl4pPr marL="4276786" indent="0">
              <a:buNone/>
              <a:defRPr sz="2806"/>
            </a:lvl4pPr>
            <a:lvl5pPr marL="5702381" indent="0">
              <a:buNone/>
              <a:defRPr sz="2806"/>
            </a:lvl5pPr>
            <a:lvl6pPr marL="7127977" indent="0">
              <a:buNone/>
              <a:defRPr sz="2806"/>
            </a:lvl6pPr>
            <a:lvl7pPr marL="8553572" indent="0">
              <a:buNone/>
              <a:defRPr sz="2806"/>
            </a:lvl7pPr>
            <a:lvl8pPr marL="9979167" indent="0">
              <a:buNone/>
              <a:defRPr sz="2806"/>
            </a:lvl8pPr>
            <a:lvl9pPr marL="11404763" indent="0">
              <a:buNone/>
              <a:defRPr sz="2806"/>
            </a:lvl9pPr>
          </a:lstStyle>
          <a:p>
            <a:pPr lvl="0"/>
            <a:r>
              <a:rPr lang="en-US"/>
              <a:t>Edit Master text styles</a:t>
            </a:r>
          </a:p>
        </p:txBody>
      </p:sp>
      <p:sp>
        <p:nvSpPr>
          <p:cNvPr id="9" name="Text Placeholder 4"/>
          <p:cNvSpPr>
            <a:spLocks noGrp="1"/>
          </p:cNvSpPr>
          <p:nvPr>
            <p:ph type="body" sz="quarter" idx="3"/>
          </p:nvPr>
        </p:nvSpPr>
        <p:spPr>
          <a:xfrm>
            <a:off x="11198152" y="8349014"/>
            <a:ext cx="7898354" cy="2138363"/>
          </a:xfrm>
        </p:spPr>
        <p:txBody>
          <a:bodyPr anchor="b">
            <a:noAutofit/>
          </a:bodyPr>
          <a:lstStyle>
            <a:lvl1pPr marL="0" indent="0">
              <a:lnSpc>
                <a:spcPct val="90000"/>
              </a:lnSpc>
              <a:buNone/>
              <a:defRPr sz="6236" b="0" cap="all" baseline="0">
                <a:solidFill>
                  <a:schemeClr val="tx1"/>
                </a:solidFill>
              </a:defRPr>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10" name="Text Placeholder 3"/>
          <p:cNvSpPr>
            <a:spLocks noGrp="1"/>
          </p:cNvSpPr>
          <p:nvPr>
            <p:ph type="body" sz="half" idx="16"/>
          </p:nvPr>
        </p:nvSpPr>
        <p:spPr>
          <a:xfrm>
            <a:off x="11198150" y="10487377"/>
            <a:ext cx="7900566" cy="7579794"/>
          </a:xfrm>
        </p:spPr>
        <p:txBody>
          <a:bodyPr anchor="t">
            <a:normAutofit/>
          </a:bodyPr>
          <a:lstStyle>
            <a:lvl1pPr marL="0" indent="0">
              <a:buNone/>
              <a:defRPr sz="4365"/>
            </a:lvl1pPr>
            <a:lvl2pPr marL="1425595" indent="0">
              <a:buNone/>
              <a:defRPr sz="3742"/>
            </a:lvl2pPr>
            <a:lvl3pPr marL="2851191" indent="0">
              <a:buNone/>
              <a:defRPr sz="3118"/>
            </a:lvl3pPr>
            <a:lvl4pPr marL="4276786" indent="0">
              <a:buNone/>
              <a:defRPr sz="2806"/>
            </a:lvl4pPr>
            <a:lvl5pPr marL="5702381" indent="0">
              <a:buNone/>
              <a:defRPr sz="2806"/>
            </a:lvl5pPr>
            <a:lvl6pPr marL="7127977" indent="0">
              <a:buNone/>
              <a:defRPr sz="2806"/>
            </a:lvl6pPr>
            <a:lvl7pPr marL="8553572" indent="0">
              <a:buNone/>
              <a:defRPr sz="2806"/>
            </a:lvl7pPr>
            <a:lvl8pPr marL="9979167" indent="0">
              <a:buNone/>
              <a:defRPr sz="2806"/>
            </a:lvl8pPr>
            <a:lvl9pPr marL="11404763" indent="0">
              <a:buNone/>
              <a:defRPr sz="2806"/>
            </a:lvl9pPr>
          </a:lstStyle>
          <a:p>
            <a:pPr lvl="0"/>
            <a:r>
              <a:rPr lang="en-US"/>
              <a:t>Edit Master text styles</a:t>
            </a:r>
          </a:p>
        </p:txBody>
      </p:sp>
      <p:sp>
        <p:nvSpPr>
          <p:cNvPr id="11" name="Text Placeholder 4"/>
          <p:cNvSpPr>
            <a:spLocks noGrp="1"/>
          </p:cNvSpPr>
          <p:nvPr>
            <p:ph type="body" sz="quarter" idx="13"/>
          </p:nvPr>
        </p:nvSpPr>
        <p:spPr>
          <a:xfrm>
            <a:off x="19476717" y="8339124"/>
            <a:ext cx="7924602" cy="2138363"/>
          </a:xfrm>
        </p:spPr>
        <p:txBody>
          <a:bodyPr anchor="b">
            <a:noAutofit/>
          </a:bodyPr>
          <a:lstStyle>
            <a:lvl1pPr marL="0" indent="0">
              <a:lnSpc>
                <a:spcPct val="90000"/>
              </a:lnSpc>
              <a:buNone/>
              <a:defRPr sz="6236" b="0" cap="all" baseline="0">
                <a:solidFill>
                  <a:schemeClr val="tx1"/>
                </a:solidFill>
              </a:defRPr>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12" name="Text Placeholder 3"/>
          <p:cNvSpPr>
            <a:spLocks noGrp="1"/>
          </p:cNvSpPr>
          <p:nvPr>
            <p:ph type="body" sz="half" idx="17"/>
          </p:nvPr>
        </p:nvSpPr>
        <p:spPr>
          <a:xfrm>
            <a:off x="19476717" y="10477486"/>
            <a:ext cx="7924602" cy="7579794"/>
          </a:xfrm>
        </p:spPr>
        <p:txBody>
          <a:bodyPr anchor="t">
            <a:normAutofit/>
          </a:bodyPr>
          <a:lstStyle>
            <a:lvl1pPr marL="0" indent="0">
              <a:buNone/>
              <a:defRPr sz="4365"/>
            </a:lvl1pPr>
            <a:lvl2pPr marL="1425595" indent="0">
              <a:buNone/>
              <a:defRPr sz="3742"/>
            </a:lvl2pPr>
            <a:lvl3pPr marL="2851191" indent="0">
              <a:buNone/>
              <a:defRPr sz="3118"/>
            </a:lvl3pPr>
            <a:lvl4pPr marL="4276786" indent="0">
              <a:buNone/>
              <a:defRPr sz="2806"/>
            </a:lvl4pPr>
            <a:lvl5pPr marL="5702381" indent="0">
              <a:buNone/>
              <a:defRPr sz="2806"/>
            </a:lvl5pPr>
            <a:lvl6pPr marL="7127977" indent="0">
              <a:buNone/>
              <a:defRPr sz="2806"/>
            </a:lvl6pPr>
            <a:lvl7pPr marL="8553572" indent="0">
              <a:buNone/>
              <a:defRPr sz="2806"/>
            </a:lvl7pPr>
            <a:lvl8pPr marL="9979167" indent="0">
              <a:buNone/>
              <a:defRPr sz="2806"/>
            </a:lvl8pPr>
            <a:lvl9pPr marL="11404763" indent="0">
              <a:buNone/>
              <a:defRPr sz="2806"/>
            </a:lvl9pPr>
          </a:lstStyle>
          <a:p>
            <a:pPr lvl="0"/>
            <a:r>
              <a:rPr lang="en-US"/>
              <a:t>Edit Master text styles</a:t>
            </a:r>
          </a:p>
        </p:txBody>
      </p:sp>
      <p:sp>
        <p:nvSpPr>
          <p:cNvPr id="3" name="Date Placeholder 2"/>
          <p:cNvSpPr>
            <a:spLocks noGrp="1"/>
          </p:cNvSpPr>
          <p:nvPr>
            <p:ph type="dt" sz="half" idx="10"/>
          </p:nvPr>
        </p:nvSpPr>
        <p:spPr/>
        <p:txBody>
          <a:bodyPr/>
          <a:lstStyle/>
          <a:p>
            <a:fld id="{7FC6A398-F11F-5246-8AE4-6073EBA73BA7}" type="datetimeFigureOut">
              <a:rPr lang="en-US" smtClean="0"/>
              <a:t>4/9/2019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2D6754-662E-2641-8201-DE2EE0585DA4}" type="slidenum">
              <a:rPr lang="en-US" smtClean="0"/>
              <a:t>‹#›</a:t>
            </a:fld>
            <a:endParaRPr lang="en-US"/>
          </a:p>
        </p:txBody>
      </p:sp>
    </p:spTree>
    <p:extLst>
      <p:ext uri="{BB962C8B-B14F-4D97-AF65-F5344CB8AC3E}">
        <p14:creationId xmlns:p14="http://schemas.microsoft.com/office/powerpoint/2010/main" val="3317408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31090" y="1900767"/>
            <a:ext cx="24570231" cy="5939896"/>
          </a:xfrm>
        </p:spPr>
        <p:txBody>
          <a:bodyPr/>
          <a:lstStyle/>
          <a:p>
            <a:r>
              <a:rPr lang="en-US"/>
              <a:t>Click to edit Master title style</a:t>
            </a:r>
            <a:endParaRPr lang="en-US" dirty="0"/>
          </a:p>
        </p:txBody>
      </p:sp>
      <p:sp>
        <p:nvSpPr>
          <p:cNvPr id="19" name="Text Placeholder 2"/>
          <p:cNvSpPr>
            <a:spLocks noGrp="1"/>
          </p:cNvSpPr>
          <p:nvPr>
            <p:ph type="body" idx="1"/>
          </p:nvPr>
        </p:nvSpPr>
        <p:spPr>
          <a:xfrm>
            <a:off x="2831092" y="13733775"/>
            <a:ext cx="7925277" cy="1796817"/>
          </a:xfrm>
        </p:spPr>
        <p:txBody>
          <a:bodyPr anchor="b">
            <a:noAutofit/>
          </a:bodyPr>
          <a:lstStyle>
            <a:lvl1pPr marL="0" indent="0">
              <a:lnSpc>
                <a:spcPct val="90000"/>
              </a:lnSpc>
              <a:buNone/>
              <a:defRPr sz="6236" b="0" cap="all" baseline="0">
                <a:solidFill>
                  <a:schemeClr val="tx1"/>
                </a:solidFill>
              </a:defRPr>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20" name="Picture Placeholder 2"/>
          <p:cNvSpPr>
            <a:spLocks noGrp="1" noChangeAspect="1"/>
          </p:cNvSpPr>
          <p:nvPr>
            <p:ph type="pic" idx="15"/>
          </p:nvPr>
        </p:nvSpPr>
        <p:spPr>
          <a:xfrm>
            <a:off x="2831092" y="8315848"/>
            <a:ext cx="7925277" cy="4751917"/>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5613"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2831092" y="15530597"/>
            <a:ext cx="7925277" cy="2550080"/>
          </a:xfrm>
        </p:spPr>
        <p:txBody>
          <a:bodyPr anchor="t">
            <a:normAutofit/>
          </a:bodyPr>
          <a:lstStyle>
            <a:lvl1pPr marL="0" indent="0">
              <a:buNone/>
              <a:defRPr sz="4365"/>
            </a:lvl1pPr>
            <a:lvl2pPr marL="1425595" indent="0">
              <a:buNone/>
              <a:defRPr sz="3742"/>
            </a:lvl2pPr>
            <a:lvl3pPr marL="2851191" indent="0">
              <a:buNone/>
              <a:defRPr sz="3118"/>
            </a:lvl3pPr>
            <a:lvl4pPr marL="4276786" indent="0">
              <a:buNone/>
              <a:defRPr sz="2806"/>
            </a:lvl4pPr>
            <a:lvl5pPr marL="5702381" indent="0">
              <a:buNone/>
              <a:defRPr sz="2806"/>
            </a:lvl5pPr>
            <a:lvl6pPr marL="7127977" indent="0">
              <a:buNone/>
              <a:defRPr sz="2806"/>
            </a:lvl6pPr>
            <a:lvl7pPr marL="8553572" indent="0">
              <a:buNone/>
              <a:defRPr sz="2806"/>
            </a:lvl7pPr>
            <a:lvl8pPr marL="9979167" indent="0">
              <a:buNone/>
              <a:defRPr sz="2806"/>
            </a:lvl8pPr>
            <a:lvl9pPr marL="11404763" indent="0">
              <a:buNone/>
              <a:defRPr sz="2806"/>
            </a:lvl9pPr>
          </a:lstStyle>
          <a:p>
            <a:pPr lvl="0"/>
            <a:r>
              <a:rPr lang="en-US"/>
              <a:t>Edit Master text styles</a:t>
            </a:r>
          </a:p>
        </p:txBody>
      </p:sp>
      <p:sp>
        <p:nvSpPr>
          <p:cNvPr id="22" name="Text Placeholder 4"/>
          <p:cNvSpPr>
            <a:spLocks noGrp="1"/>
          </p:cNvSpPr>
          <p:nvPr>
            <p:ph type="body" sz="quarter" idx="3"/>
          </p:nvPr>
        </p:nvSpPr>
        <p:spPr>
          <a:xfrm>
            <a:off x="11134372" y="13733775"/>
            <a:ext cx="7938076" cy="1796817"/>
          </a:xfrm>
        </p:spPr>
        <p:txBody>
          <a:bodyPr anchor="b">
            <a:noAutofit/>
          </a:bodyPr>
          <a:lstStyle>
            <a:lvl1pPr marL="0" indent="0">
              <a:lnSpc>
                <a:spcPct val="90000"/>
              </a:lnSpc>
              <a:buNone/>
              <a:defRPr sz="6236" b="0" cap="all" baseline="0">
                <a:solidFill>
                  <a:schemeClr val="tx1"/>
                </a:solidFill>
              </a:defRPr>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23" name="Picture Placeholder 2"/>
          <p:cNvSpPr>
            <a:spLocks noGrp="1" noChangeAspect="1"/>
          </p:cNvSpPr>
          <p:nvPr>
            <p:ph type="pic" idx="21"/>
          </p:nvPr>
        </p:nvSpPr>
        <p:spPr>
          <a:xfrm>
            <a:off x="11134374" y="8315848"/>
            <a:ext cx="7934454" cy="4751917"/>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5613"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11130751" y="15530589"/>
            <a:ext cx="7938076" cy="2526691"/>
          </a:xfrm>
        </p:spPr>
        <p:txBody>
          <a:bodyPr anchor="t">
            <a:normAutofit/>
          </a:bodyPr>
          <a:lstStyle>
            <a:lvl1pPr marL="0" indent="0">
              <a:buNone/>
              <a:defRPr sz="4365"/>
            </a:lvl1pPr>
            <a:lvl2pPr marL="1425595" indent="0">
              <a:buNone/>
              <a:defRPr sz="3742"/>
            </a:lvl2pPr>
            <a:lvl3pPr marL="2851191" indent="0">
              <a:buNone/>
              <a:defRPr sz="3118"/>
            </a:lvl3pPr>
            <a:lvl4pPr marL="4276786" indent="0">
              <a:buNone/>
              <a:defRPr sz="2806"/>
            </a:lvl4pPr>
            <a:lvl5pPr marL="5702381" indent="0">
              <a:buNone/>
              <a:defRPr sz="2806"/>
            </a:lvl5pPr>
            <a:lvl6pPr marL="7127977" indent="0">
              <a:buNone/>
              <a:defRPr sz="2806"/>
            </a:lvl6pPr>
            <a:lvl7pPr marL="8553572" indent="0">
              <a:buNone/>
              <a:defRPr sz="2806"/>
            </a:lvl7pPr>
            <a:lvl8pPr marL="9979167" indent="0">
              <a:buNone/>
              <a:defRPr sz="2806"/>
            </a:lvl8pPr>
            <a:lvl9pPr marL="11404763" indent="0">
              <a:buNone/>
              <a:defRPr sz="2806"/>
            </a:lvl9pPr>
          </a:lstStyle>
          <a:p>
            <a:pPr lvl="0"/>
            <a:r>
              <a:rPr lang="en-US"/>
              <a:t>Edit Master text styles</a:t>
            </a:r>
          </a:p>
        </p:txBody>
      </p:sp>
      <p:sp>
        <p:nvSpPr>
          <p:cNvPr id="25" name="Text Placeholder 4"/>
          <p:cNvSpPr>
            <a:spLocks noGrp="1"/>
          </p:cNvSpPr>
          <p:nvPr>
            <p:ph type="body" sz="quarter" idx="13"/>
          </p:nvPr>
        </p:nvSpPr>
        <p:spPr>
          <a:xfrm>
            <a:off x="19477027" y="13733772"/>
            <a:ext cx="7914119" cy="1796817"/>
          </a:xfrm>
        </p:spPr>
        <p:txBody>
          <a:bodyPr anchor="b">
            <a:noAutofit/>
          </a:bodyPr>
          <a:lstStyle>
            <a:lvl1pPr marL="0" indent="0">
              <a:lnSpc>
                <a:spcPct val="90000"/>
              </a:lnSpc>
              <a:buNone/>
              <a:defRPr sz="6236" b="0" cap="all" baseline="0">
                <a:solidFill>
                  <a:schemeClr val="tx1"/>
                </a:solidFill>
              </a:defRPr>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26" name="Picture Placeholder 2"/>
          <p:cNvSpPr>
            <a:spLocks noGrp="1" noChangeAspect="1"/>
          </p:cNvSpPr>
          <p:nvPr>
            <p:ph type="pic" idx="22"/>
          </p:nvPr>
        </p:nvSpPr>
        <p:spPr>
          <a:xfrm>
            <a:off x="19476718" y="8315848"/>
            <a:ext cx="7924606" cy="4751917"/>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5613"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19476717" y="15530584"/>
            <a:ext cx="7924602" cy="2526701"/>
          </a:xfrm>
        </p:spPr>
        <p:txBody>
          <a:bodyPr anchor="t">
            <a:normAutofit/>
          </a:bodyPr>
          <a:lstStyle>
            <a:lvl1pPr marL="0" indent="0">
              <a:buNone/>
              <a:defRPr sz="4365"/>
            </a:lvl1pPr>
            <a:lvl2pPr marL="1425595" indent="0">
              <a:buNone/>
              <a:defRPr sz="3742"/>
            </a:lvl2pPr>
            <a:lvl3pPr marL="2851191" indent="0">
              <a:buNone/>
              <a:defRPr sz="3118"/>
            </a:lvl3pPr>
            <a:lvl4pPr marL="4276786" indent="0">
              <a:buNone/>
              <a:defRPr sz="2806"/>
            </a:lvl4pPr>
            <a:lvl5pPr marL="5702381" indent="0">
              <a:buNone/>
              <a:defRPr sz="2806"/>
            </a:lvl5pPr>
            <a:lvl6pPr marL="7127977" indent="0">
              <a:buNone/>
              <a:defRPr sz="2806"/>
            </a:lvl6pPr>
            <a:lvl7pPr marL="8553572" indent="0">
              <a:buNone/>
              <a:defRPr sz="2806"/>
            </a:lvl7pPr>
            <a:lvl8pPr marL="9979167" indent="0">
              <a:buNone/>
              <a:defRPr sz="2806"/>
            </a:lvl8pPr>
            <a:lvl9pPr marL="11404763" indent="0">
              <a:buNone/>
              <a:defRPr sz="2806"/>
            </a:lvl9pPr>
          </a:lstStyle>
          <a:p>
            <a:pPr lvl="0"/>
            <a:r>
              <a:rPr lang="en-US"/>
              <a:t>Edit Master text styles</a:t>
            </a:r>
          </a:p>
        </p:txBody>
      </p:sp>
      <p:sp>
        <p:nvSpPr>
          <p:cNvPr id="3" name="Date Placeholder 2"/>
          <p:cNvSpPr>
            <a:spLocks noGrp="1"/>
          </p:cNvSpPr>
          <p:nvPr>
            <p:ph type="dt" sz="half" idx="10"/>
          </p:nvPr>
        </p:nvSpPr>
        <p:spPr/>
        <p:txBody>
          <a:bodyPr/>
          <a:lstStyle/>
          <a:p>
            <a:fld id="{7FC6A398-F11F-5246-8AE4-6073EBA73BA7}" type="datetimeFigureOut">
              <a:rPr lang="en-US" smtClean="0"/>
              <a:t>4/9/2019</a:t>
            </a:fld>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fld id="{E22D6754-662E-2641-8201-DE2EE0585DA4}" type="slidenum">
              <a:rPr lang="en-US" smtClean="0"/>
              <a:t>‹#›</a:t>
            </a:fld>
            <a:endParaRPr lang="en-US"/>
          </a:p>
        </p:txBody>
      </p:sp>
    </p:spTree>
    <p:extLst>
      <p:ext uri="{BB962C8B-B14F-4D97-AF65-F5344CB8AC3E}">
        <p14:creationId xmlns:p14="http://schemas.microsoft.com/office/powerpoint/2010/main" val="9430876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C6A398-F11F-5246-8AE4-6073EBA73BA7}"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D6754-662E-2641-8201-DE2EE0585DA4}" type="slidenum">
              <a:rPr lang="en-US" smtClean="0"/>
              <a:t>‹#›</a:t>
            </a:fld>
            <a:endParaRPr lang="en-US"/>
          </a:p>
        </p:txBody>
      </p:sp>
    </p:spTree>
    <p:extLst>
      <p:ext uri="{BB962C8B-B14F-4D97-AF65-F5344CB8AC3E}">
        <p14:creationId xmlns:p14="http://schemas.microsoft.com/office/powerpoint/2010/main" val="748210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428217" y="1900768"/>
            <a:ext cx="4973105" cy="1615652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831083" y="1900768"/>
            <a:ext cx="19219128" cy="1615652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C6A398-F11F-5246-8AE4-6073EBA73BA7}"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D6754-662E-2641-8201-DE2EE0585DA4}" type="slidenum">
              <a:rPr lang="en-US" smtClean="0"/>
              <a:t>‹#›</a:t>
            </a:fld>
            <a:endParaRPr lang="en-US"/>
          </a:p>
        </p:txBody>
      </p:sp>
    </p:spTree>
    <p:extLst>
      <p:ext uri="{BB962C8B-B14F-4D97-AF65-F5344CB8AC3E}">
        <p14:creationId xmlns:p14="http://schemas.microsoft.com/office/powerpoint/2010/main" val="3600426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2831093" y="1928574"/>
            <a:ext cx="24570231" cy="4610263"/>
          </a:xfrm>
        </p:spPr>
        <p:txBody>
          <a:bodyPr/>
          <a:lstStyle/>
          <a:p>
            <a:r>
              <a:rPr lang="en-US"/>
              <a:t>Click to edit Master title style</a:t>
            </a:r>
            <a:endParaRPr lang="en-US" dirty="0"/>
          </a:p>
        </p:txBody>
      </p:sp>
      <p:sp>
        <p:nvSpPr>
          <p:cNvPr id="48" name="Content Placeholder 2"/>
          <p:cNvSpPr>
            <a:spLocks noGrp="1"/>
          </p:cNvSpPr>
          <p:nvPr>
            <p:ph idx="1"/>
          </p:nvPr>
        </p:nvSpPr>
        <p:spPr>
          <a:xfrm>
            <a:off x="2831093" y="7014025"/>
            <a:ext cx="24570231" cy="110432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18495690" y="18344386"/>
            <a:ext cx="6804065" cy="1138480"/>
          </a:xfrm>
        </p:spPr>
        <p:txBody>
          <a:bodyPr/>
          <a:lstStyle/>
          <a:p>
            <a:fld id="{7FC6A398-F11F-5246-8AE4-6073EBA73BA7}" type="datetimeFigureOut">
              <a:rPr lang="en-US" smtClean="0"/>
              <a:t>4/9/2019</a:t>
            </a:fld>
            <a:endParaRPr lang="en-US"/>
          </a:p>
        </p:txBody>
      </p:sp>
      <p:sp>
        <p:nvSpPr>
          <p:cNvPr id="50" name="Footer Placeholder 4"/>
          <p:cNvSpPr>
            <a:spLocks noGrp="1"/>
          </p:cNvSpPr>
          <p:nvPr>
            <p:ph type="ftr" sz="quarter" idx="11"/>
          </p:nvPr>
        </p:nvSpPr>
        <p:spPr>
          <a:xfrm>
            <a:off x="2831088" y="18344383"/>
            <a:ext cx="15475600" cy="1138480"/>
          </a:xfrm>
        </p:spPr>
        <p:txBody>
          <a:bodyPr/>
          <a:lstStyle/>
          <a:p>
            <a:endParaRPr lang="en-US"/>
          </a:p>
        </p:txBody>
      </p:sp>
      <p:sp>
        <p:nvSpPr>
          <p:cNvPr id="51" name="Slide Number Placeholder 5"/>
          <p:cNvSpPr>
            <a:spLocks noGrp="1"/>
          </p:cNvSpPr>
          <p:nvPr>
            <p:ph type="sldNum" sz="quarter" idx="12"/>
          </p:nvPr>
        </p:nvSpPr>
        <p:spPr>
          <a:xfrm>
            <a:off x="25488758" y="18344380"/>
            <a:ext cx="1912563" cy="1138480"/>
          </a:xfrm>
        </p:spPr>
        <p:txBody>
          <a:bodyPr/>
          <a:lstStyle/>
          <a:p>
            <a:fld id="{E22D6754-662E-2641-8201-DE2EE0585DA4}" type="slidenum">
              <a:rPr lang="en-US" smtClean="0"/>
              <a:t>‹#›</a:t>
            </a:fld>
            <a:endParaRPr lang="en-US"/>
          </a:p>
        </p:txBody>
      </p:sp>
    </p:spTree>
    <p:extLst>
      <p:ext uri="{BB962C8B-B14F-4D97-AF65-F5344CB8AC3E}">
        <p14:creationId xmlns:p14="http://schemas.microsoft.com/office/powerpoint/2010/main" val="1552101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31085" y="4425230"/>
            <a:ext cx="24570234" cy="8894992"/>
          </a:xfrm>
        </p:spPr>
        <p:txBody>
          <a:bodyPr anchor="b">
            <a:normAutofit/>
          </a:bodyPr>
          <a:lstStyle>
            <a:lvl1pPr>
              <a:defRPr sz="11225"/>
            </a:lvl1pPr>
          </a:lstStyle>
          <a:p>
            <a:r>
              <a:rPr lang="en-US"/>
              <a:t>Click to edit Master title style</a:t>
            </a:r>
            <a:endParaRPr lang="en-US" dirty="0"/>
          </a:p>
        </p:txBody>
      </p:sp>
      <p:sp>
        <p:nvSpPr>
          <p:cNvPr id="3" name="Text Placeholder 2"/>
          <p:cNvSpPr>
            <a:spLocks noGrp="1"/>
          </p:cNvSpPr>
          <p:nvPr>
            <p:ph type="body" idx="1"/>
          </p:nvPr>
        </p:nvSpPr>
        <p:spPr>
          <a:xfrm>
            <a:off x="2831085" y="13795406"/>
            <a:ext cx="24570234" cy="4286628"/>
          </a:xfrm>
        </p:spPr>
        <p:txBody>
          <a:bodyPr>
            <a:normAutofit/>
          </a:bodyPr>
          <a:lstStyle>
            <a:lvl1pPr marL="0" indent="0">
              <a:buNone/>
              <a:defRPr sz="5613" cap="all" baseline="0">
                <a:solidFill>
                  <a:schemeClr val="tx1">
                    <a:tint val="75000"/>
                  </a:schemeClr>
                </a:solidFill>
              </a:defRPr>
            </a:lvl1pPr>
            <a:lvl2pPr marL="1425595" indent="0">
              <a:buNone/>
              <a:defRPr sz="5613">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C6A398-F11F-5246-8AE4-6073EBA73BA7}"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D6754-662E-2641-8201-DE2EE0585DA4}" type="slidenum">
              <a:rPr lang="en-US" smtClean="0"/>
              <a:t>‹#›</a:t>
            </a:fld>
            <a:endParaRPr lang="en-US"/>
          </a:p>
        </p:txBody>
      </p:sp>
    </p:spTree>
    <p:extLst>
      <p:ext uri="{BB962C8B-B14F-4D97-AF65-F5344CB8AC3E}">
        <p14:creationId xmlns:p14="http://schemas.microsoft.com/office/powerpoint/2010/main" val="756702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831085" y="7014022"/>
            <a:ext cx="12100057" cy="110432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09149" y="7014022"/>
            <a:ext cx="12092173" cy="110432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C6A398-F11F-5246-8AE4-6073EBA73BA7}" type="datetimeFigureOut">
              <a:rPr lang="en-US" smtClean="0"/>
              <a:t>4/9/2019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2D6754-662E-2641-8201-DE2EE0585DA4}" type="slidenum">
              <a:rPr lang="en-US" smtClean="0"/>
              <a:t>‹#›</a:t>
            </a:fld>
            <a:endParaRPr lang="en-US"/>
          </a:p>
        </p:txBody>
      </p:sp>
    </p:spTree>
    <p:extLst>
      <p:ext uri="{BB962C8B-B14F-4D97-AF65-F5344CB8AC3E}">
        <p14:creationId xmlns:p14="http://schemas.microsoft.com/office/powerpoint/2010/main" val="3892895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31085" y="1930474"/>
            <a:ext cx="24570234" cy="4608365"/>
          </a:xfrm>
        </p:spPr>
        <p:txBody>
          <a:bodyPr/>
          <a:lstStyle/>
          <a:p>
            <a:r>
              <a:rPr lang="en-US"/>
              <a:t>Click to edit Master title style</a:t>
            </a:r>
            <a:endParaRPr lang="en-US" dirty="0"/>
          </a:p>
        </p:txBody>
      </p:sp>
      <p:sp>
        <p:nvSpPr>
          <p:cNvPr id="3" name="Text Placeholder 2"/>
          <p:cNvSpPr>
            <a:spLocks noGrp="1"/>
          </p:cNvSpPr>
          <p:nvPr>
            <p:ph type="body" idx="1"/>
          </p:nvPr>
        </p:nvSpPr>
        <p:spPr>
          <a:xfrm>
            <a:off x="3568058" y="7014023"/>
            <a:ext cx="11363089" cy="2569003"/>
          </a:xfrm>
        </p:spPr>
        <p:txBody>
          <a:bodyPr anchor="b"/>
          <a:lstStyle>
            <a:lvl1pPr marL="0" indent="0">
              <a:lnSpc>
                <a:spcPct val="90000"/>
              </a:lnSpc>
              <a:buNone/>
              <a:defRPr sz="7483" b="0" cap="all" baseline="0">
                <a:solidFill>
                  <a:schemeClr val="tx1"/>
                </a:solidFill>
              </a:defRPr>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4" name="Content Placeholder 3"/>
          <p:cNvSpPr>
            <a:spLocks noGrp="1"/>
          </p:cNvSpPr>
          <p:nvPr>
            <p:ph sz="half" idx="2"/>
          </p:nvPr>
        </p:nvSpPr>
        <p:spPr>
          <a:xfrm>
            <a:off x="2831086" y="9583027"/>
            <a:ext cx="12100061" cy="84742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046112" y="7014019"/>
            <a:ext cx="11355205" cy="2569003"/>
          </a:xfrm>
        </p:spPr>
        <p:txBody>
          <a:bodyPr anchor="b"/>
          <a:lstStyle>
            <a:lvl1pPr marL="0" indent="0">
              <a:lnSpc>
                <a:spcPct val="90000"/>
              </a:lnSpc>
              <a:buNone/>
              <a:defRPr sz="7483" b="0" cap="all" baseline="0">
                <a:solidFill>
                  <a:schemeClr val="tx1"/>
                </a:solidFill>
              </a:defRPr>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6" name="Content Placeholder 5"/>
          <p:cNvSpPr>
            <a:spLocks noGrp="1"/>
          </p:cNvSpPr>
          <p:nvPr>
            <p:ph sz="quarter" idx="4"/>
          </p:nvPr>
        </p:nvSpPr>
        <p:spPr>
          <a:xfrm>
            <a:off x="15309146" y="9583027"/>
            <a:ext cx="12092173" cy="84742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C6A398-F11F-5246-8AE4-6073EBA73BA7}" type="datetimeFigureOut">
              <a:rPr lang="en-US" smtClean="0"/>
              <a:t>4/9/2019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2D6754-662E-2641-8201-DE2EE0585DA4}" type="slidenum">
              <a:rPr lang="en-US" smtClean="0"/>
              <a:t>‹#›</a:t>
            </a:fld>
            <a:endParaRPr lang="en-US"/>
          </a:p>
        </p:txBody>
      </p:sp>
    </p:spTree>
    <p:extLst>
      <p:ext uri="{BB962C8B-B14F-4D97-AF65-F5344CB8AC3E}">
        <p14:creationId xmlns:p14="http://schemas.microsoft.com/office/powerpoint/2010/main" val="2322918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C6A398-F11F-5246-8AE4-6073EBA73BA7}" type="datetimeFigureOut">
              <a:rPr lang="en-US" smtClean="0"/>
              <a:t>4/9/2019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2D6754-662E-2641-8201-DE2EE0585DA4}" type="slidenum">
              <a:rPr lang="en-US" smtClean="0"/>
              <a:t>‹#›</a:t>
            </a:fld>
            <a:endParaRPr lang="en-US"/>
          </a:p>
        </p:txBody>
      </p:sp>
    </p:spTree>
    <p:extLst>
      <p:ext uri="{BB962C8B-B14F-4D97-AF65-F5344CB8AC3E}">
        <p14:creationId xmlns:p14="http://schemas.microsoft.com/office/powerpoint/2010/main" val="3504272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C6A398-F11F-5246-8AE4-6073EBA73BA7}" type="datetimeFigureOut">
              <a:rPr lang="en-US" smtClean="0"/>
              <a:t>4/9/2019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2D6754-662E-2641-8201-DE2EE0585DA4}" type="slidenum">
              <a:rPr lang="en-US" smtClean="0"/>
              <a:t>‹#›</a:t>
            </a:fld>
            <a:endParaRPr lang="en-US"/>
          </a:p>
        </p:txBody>
      </p:sp>
    </p:spTree>
    <p:extLst>
      <p:ext uri="{BB962C8B-B14F-4D97-AF65-F5344CB8AC3E}">
        <p14:creationId xmlns:p14="http://schemas.microsoft.com/office/powerpoint/2010/main" val="79465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4218" y="1900770"/>
            <a:ext cx="9564278" cy="5113249"/>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789123" y="1847965"/>
            <a:ext cx="14612194" cy="16209318"/>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844218" y="7014022"/>
            <a:ext cx="9564278" cy="11043261"/>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Edit Master text styles</a:t>
            </a:r>
          </a:p>
        </p:txBody>
      </p:sp>
      <p:sp>
        <p:nvSpPr>
          <p:cNvPr id="5" name="Date Placeholder 4"/>
          <p:cNvSpPr>
            <a:spLocks noGrp="1"/>
          </p:cNvSpPr>
          <p:nvPr>
            <p:ph type="dt" sz="half" idx="10"/>
          </p:nvPr>
        </p:nvSpPr>
        <p:spPr/>
        <p:txBody>
          <a:bodyPr/>
          <a:lstStyle/>
          <a:p>
            <a:fld id="{7FC6A398-F11F-5246-8AE4-6073EBA73BA7}" type="datetimeFigureOut">
              <a:rPr lang="en-US" smtClean="0"/>
              <a:t>4/9/2019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2D6754-662E-2641-8201-DE2EE0585DA4}" type="slidenum">
              <a:rPr lang="en-US" smtClean="0"/>
              <a:t>‹#›</a:t>
            </a:fld>
            <a:endParaRPr lang="en-US"/>
          </a:p>
        </p:txBody>
      </p:sp>
    </p:spTree>
    <p:extLst>
      <p:ext uri="{BB962C8B-B14F-4D97-AF65-F5344CB8AC3E}">
        <p14:creationId xmlns:p14="http://schemas.microsoft.com/office/powerpoint/2010/main" val="329987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31095" y="1900766"/>
            <a:ext cx="12414796" cy="5113256"/>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5982860" y="1900767"/>
            <a:ext cx="11418464" cy="16156523"/>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9978"/>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2831088" y="7014022"/>
            <a:ext cx="12414802" cy="11043261"/>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Edit Master text styles</a:t>
            </a:r>
          </a:p>
        </p:txBody>
      </p:sp>
      <p:sp>
        <p:nvSpPr>
          <p:cNvPr id="5" name="Date Placeholder 4"/>
          <p:cNvSpPr>
            <a:spLocks noGrp="1"/>
          </p:cNvSpPr>
          <p:nvPr>
            <p:ph type="dt" sz="half" idx="10"/>
          </p:nvPr>
        </p:nvSpPr>
        <p:spPr/>
        <p:txBody>
          <a:bodyPr/>
          <a:lstStyle/>
          <a:p>
            <a:fld id="{7FC6A398-F11F-5246-8AE4-6073EBA73BA7}" type="datetimeFigureOut">
              <a:rPr lang="en-US" smtClean="0"/>
              <a:t>4/9/2019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2D6754-662E-2641-8201-DE2EE0585DA4}" type="slidenum">
              <a:rPr lang="en-US" smtClean="0"/>
              <a:t>‹#›</a:t>
            </a:fld>
            <a:endParaRPr lang="en-US"/>
          </a:p>
        </p:txBody>
      </p:sp>
    </p:spTree>
    <p:extLst>
      <p:ext uri="{BB962C8B-B14F-4D97-AF65-F5344CB8AC3E}">
        <p14:creationId xmlns:p14="http://schemas.microsoft.com/office/powerpoint/2010/main" val="120478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 y="-2"/>
            <a:ext cx="30240295" cy="21383628"/>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47252" y="2"/>
            <a:ext cx="29902215" cy="21383628"/>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2831093" y="1928574"/>
            <a:ext cx="24570231" cy="4610263"/>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2831093" y="7014025"/>
            <a:ext cx="24570231" cy="1104326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495690" y="18344386"/>
            <a:ext cx="6804065" cy="1138480"/>
          </a:xfrm>
          <a:prstGeom prst="rect">
            <a:avLst/>
          </a:prstGeom>
        </p:spPr>
        <p:txBody>
          <a:bodyPr vert="horz" lIns="91440" tIns="45720" rIns="91440" bIns="45720" rtlCol="0" anchor="ctr"/>
          <a:lstStyle>
            <a:lvl1pPr algn="r">
              <a:defRPr sz="3274">
                <a:solidFill>
                  <a:schemeClr val="tx1">
                    <a:tint val="75000"/>
                  </a:schemeClr>
                </a:solidFill>
              </a:defRPr>
            </a:lvl1pPr>
          </a:lstStyle>
          <a:p>
            <a:fld id="{7FC6A398-F11F-5246-8AE4-6073EBA73BA7}" type="datetimeFigureOut">
              <a:rPr lang="en-US" smtClean="0"/>
              <a:t>4/9/2019</a:t>
            </a:fld>
            <a:endParaRPr lang="en-US"/>
          </a:p>
        </p:txBody>
      </p:sp>
      <p:sp>
        <p:nvSpPr>
          <p:cNvPr id="5" name="Footer Placeholder 4"/>
          <p:cNvSpPr>
            <a:spLocks noGrp="1"/>
          </p:cNvSpPr>
          <p:nvPr>
            <p:ph type="ftr" sz="quarter" idx="3"/>
          </p:nvPr>
        </p:nvSpPr>
        <p:spPr>
          <a:xfrm>
            <a:off x="2831088" y="18344383"/>
            <a:ext cx="15475600" cy="1138480"/>
          </a:xfrm>
          <a:prstGeom prst="rect">
            <a:avLst/>
          </a:prstGeom>
        </p:spPr>
        <p:txBody>
          <a:bodyPr vert="horz" lIns="91440" tIns="45720" rIns="91440" bIns="45720" rtlCol="0" anchor="ctr"/>
          <a:lstStyle>
            <a:lvl1pPr algn="l">
              <a:defRPr sz="327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488758" y="18344380"/>
            <a:ext cx="1912563" cy="1138480"/>
          </a:xfrm>
          <a:prstGeom prst="rect">
            <a:avLst/>
          </a:prstGeom>
        </p:spPr>
        <p:txBody>
          <a:bodyPr vert="horz" lIns="91440" tIns="45720" rIns="91440" bIns="45720" rtlCol="0" anchor="ctr"/>
          <a:lstStyle>
            <a:lvl1pPr algn="r">
              <a:defRPr sz="3274">
                <a:solidFill>
                  <a:schemeClr val="tx1">
                    <a:tint val="75000"/>
                  </a:schemeClr>
                </a:solidFill>
              </a:defRPr>
            </a:lvl1pPr>
          </a:lstStyle>
          <a:p>
            <a:fld id="{E22D6754-662E-2641-8201-DE2EE0585DA4}" type="slidenum">
              <a:rPr lang="en-US" smtClean="0"/>
              <a:t>‹#›</a:t>
            </a:fld>
            <a:endParaRPr lang="en-US"/>
          </a:p>
        </p:txBody>
      </p:sp>
    </p:spTree>
    <p:extLst>
      <p:ext uri="{BB962C8B-B14F-4D97-AF65-F5344CB8AC3E}">
        <p14:creationId xmlns:p14="http://schemas.microsoft.com/office/powerpoint/2010/main" val="4011063994"/>
      </p:ext>
    </p:extLst>
  </p:cSld>
  <p:clrMap bg1="dk1" tx1="lt1" bg2="dk2" tx2="lt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 id="2147483812" r:id="rId17"/>
  </p:sldLayoutIdLst>
  <p:txStyles>
    <p:titleStyle>
      <a:lvl1pPr algn="l" defTabSz="2851191" rtl="0" eaLnBrk="1" latinLnBrk="0" hangingPunct="1">
        <a:lnSpc>
          <a:spcPct val="90000"/>
        </a:lnSpc>
        <a:spcBef>
          <a:spcPct val="0"/>
        </a:spcBef>
        <a:buNone/>
        <a:defRPr sz="11225" kern="1200" cap="all" baseline="0">
          <a:solidFill>
            <a:schemeClr val="tx1"/>
          </a:solidFill>
          <a:latin typeface="+mj-lt"/>
          <a:ea typeface="+mj-ea"/>
          <a:cs typeface="+mj-cs"/>
        </a:defRPr>
      </a:lvl1pPr>
    </p:titleStyle>
    <p:bodyStyle>
      <a:lvl1pPr marL="712798" indent="-712798" algn="l" defTabSz="2851191" rtl="0" eaLnBrk="1" latinLnBrk="0" hangingPunct="1">
        <a:lnSpc>
          <a:spcPct val="120000"/>
        </a:lnSpc>
        <a:spcBef>
          <a:spcPts val="3118"/>
        </a:spcBef>
        <a:buSzPct val="125000"/>
        <a:buFont typeface="Arial" panose="020B0604020202020204" pitchFamily="34" charset="0"/>
        <a:buChar char="•"/>
        <a:defRPr sz="7483" kern="1200">
          <a:solidFill>
            <a:schemeClr val="tx1"/>
          </a:solidFill>
          <a:latin typeface="+mn-lt"/>
          <a:ea typeface="+mn-ea"/>
          <a:cs typeface="+mn-cs"/>
        </a:defRPr>
      </a:lvl1pPr>
      <a:lvl2pPr marL="2138393" indent="-712798" algn="l" defTabSz="2851191" rtl="0" eaLnBrk="1" latinLnBrk="0" hangingPunct="1">
        <a:lnSpc>
          <a:spcPct val="120000"/>
        </a:lnSpc>
        <a:spcBef>
          <a:spcPts val="1559"/>
        </a:spcBef>
        <a:buSzPct val="125000"/>
        <a:buFont typeface="Arial" panose="020B0604020202020204" pitchFamily="34" charset="0"/>
        <a:buChar char="•"/>
        <a:defRPr sz="6236" kern="1200">
          <a:solidFill>
            <a:schemeClr val="tx1"/>
          </a:solidFill>
          <a:latin typeface="+mn-lt"/>
          <a:ea typeface="+mn-ea"/>
          <a:cs typeface="+mn-cs"/>
        </a:defRPr>
      </a:lvl2pPr>
      <a:lvl3pPr marL="3563988" indent="-712798" algn="l" defTabSz="2851191" rtl="0" eaLnBrk="1" latinLnBrk="0" hangingPunct="1">
        <a:lnSpc>
          <a:spcPct val="120000"/>
        </a:lnSpc>
        <a:spcBef>
          <a:spcPts val="1559"/>
        </a:spcBef>
        <a:buSzPct val="125000"/>
        <a:buFont typeface="Arial" panose="020B0604020202020204" pitchFamily="34" charset="0"/>
        <a:buChar char="•"/>
        <a:defRPr sz="5613" kern="1200">
          <a:solidFill>
            <a:schemeClr val="tx1"/>
          </a:solidFill>
          <a:latin typeface="+mn-lt"/>
          <a:ea typeface="+mn-ea"/>
          <a:cs typeface="+mn-cs"/>
        </a:defRPr>
      </a:lvl3pPr>
      <a:lvl4pPr marL="4989584" indent="-712798" algn="l" defTabSz="2851191" rtl="0" eaLnBrk="1" latinLnBrk="0" hangingPunct="1">
        <a:lnSpc>
          <a:spcPct val="120000"/>
        </a:lnSpc>
        <a:spcBef>
          <a:spcPts val="1559"/>
        </a:spcBef>
        <a:buSzPct val="125000"/>
        <a:buFont typeface="Arial" panose="020B0604020202020204" pitchFamily="34" charset="0"/>
        <a:buChar char="•"/>
        <a:defRPr sz="4989" kern="1200">
          <a:solidFill>
            <a:schemeClr val="tx1"/>
          </a:solidFill>
          <a:latin typeface="+mn-lt"/>
          <a:ea typeface="+mn-ea"/>
          <a:cs typeface="+mn-cs"/>
        </a:defRPr>
      </a:lvl4pPr>
      <a:lvl5pPr marL="6415179" indent="-712798" algn="l" defTabSz="2851191" rtl="0" eaLnBrk="1" latinLnBrk="0" hangingPunct="1">
        <a:lnSpc>
          <a:spcPct val="120000"/>
        </a:lnSpc>
        <a:spcBef>
          <a:spcPts val="1559"/>
        </a:spcBef>
        <a:buSzPct val="125000"/>
        <a:buFont typeface="Arial" panose="020B0604020202020204" pitchFamily="34" charset="0"/>
        <a:buChar char="•"/>
        <a:defRPr sz="4989" kern="1200">
          <a:solidFill>
            <a:schemeClr val="tx1"/>
          </a:solidFill>
          <a:latin typeface="+mn-lt"/>
          <a:ea typeface="+mn-ea"/>
          <a:cs typeface="+mn-cs"/>
        </a:defRPr>
      </a:lvl5pPr>
      <a:lvl6pPr marL="7840774" indent="-712798" algn="l" defTabSz="2851191" rtl="0" eaLnBrk="1" latinLnBrk="0" hangingPunct="1">
        <a:lnSpc>
          <a:spcPct val="120000"/>
        </a:lnSpc>
        <a:spcBef>
          <a:spcPts val="1559"/>
        </a:spcBef>
        <a:buSzPct val="125000"/>
        <a:buFont typeface="Arial" panose="020B0604020202020204" pitchFamily="34" charset="0"/>
        <a:buChar char="•"/>
        <a:defRPr sz="4365" kern="1200">
          <a:solidFill>
            <a:schemeClr val="tx1"/>
          </a:solidFill>
          <a:latin typeface="+mn-lt"/>
          <a:ea typeface="+mn-ea"/>
          <a:cs typeface="+mn-cs"/>
        </a:defRPr>
      </a:lvl6pPr>
      <a:lvl7pPr marL="9266370" indent="-712798" algn="l" defTabSz="2851191" rtl="0" eaLnBrk="1" latinLnBrk="0" hangingPunct="1">
        <a:lnSpc>
          <a:spcPct val="120000"/>
        </a:lnSpc>
        <a:spcBef>
          <a:spcPts val="1559"/>
        </a:spcBef>
        <a:buSzPct val="125000"/>
        <a:buFont typeface="Arial" panose="020B0604020202020204" pitchFamily="34" charset="0"/>
        <a:buChar char="•"/>
        <a:defRPr sz="4365" kern="1200">
          <a:solidFill>
            <a:schemeClr val="tx1"/>
          </a:solidFill>
          <a:latin typeface="+mn-lt"/>
          <a:ea typeface="+mn-ea"/>
          <a:cs typeface="+mn-cs"/>
        </a:defRPr>
      </a:lvl7pPr>
      <a:lvl8pPr marL="10691965" indent="-712798" algn="l" defTabSz="2851191" rtl="0" eaLnBrk="1" latinLnBrk="0" hangingPunct="1">
        <a:lnSpc>
          <a:spcPct val="120000"/>
        </a:lnSpc>
        <a:spcBef>
          <a:spcPts val="1559"/>
        </a:spcBef>
        <a:buSzPct val="125000"/>
        <a:buFont typeface="Arial" panose="020B0604020202020204" pitchFamily="34" charset="0"/>
        <a:buChar char="•"/>
        <a:defRPr sz="4365" kern="1200">
          <a:solidFill>
            <a:schemeClr val="tx1"/>
          </a:solidFill>
          <a:latin typeface="+mn-lt"/>
          <a:ea typeface="+mn-ea"/>
          <a:cs typeface="+mn-cs"/>
        </a:defRPr>
      </a:lvl8pPr>
      <a:lvl9pPr marL="12117560" indent="-712798" algn="l" defTabSz="2851191" rtl="0" eaLnBrk="1" latinLnBrk="0" hangingPunct="1">
        <a:lnSpc>
          <a:spcPct val="120000"/>
        </a:lnSpc>
        <a:spcBef>
          <a:spcPts val="1559"/>
        </a:spcBef>
        <a:buSzPct val="125000"/>
        <a:buFont typeface="Arial" panose="020B0604020202020204" pitchFamily="34" charset="0"/>
        <a:buChar char="•"/>
        <a:defRPr sz="4365"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7"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13000" r="-13000"/>
          </a:stretch>
        </a:blipFill>
        <a:effectLst/>
      </p:bgPr>
    </p:bg>
    <p:spTree>
      <p:nvGrpSpPr>
        <p:cNvPr id="1" name=""/>
        <p:cNvGrpSpPr/>
        <p:nvPr/>
      </p:nvGrpSpPr>
      <p:grpSpPr>
        <a:xfrm>
          <a:off x="0" y="0"/>
          <a:ext cx="0" cy="0"/>
          <a:chOff x="0" y="0"/>
          <a:chExt cx="0" cy="0"/>
        </a:xfrm>
      </p:grpSpPr>
      <p:sp>
        <p:nvSpPr>
          <p:cNvPr id="2" name="Rectangle 1"/>
          <p:cNvSpPr/>
          <p:nvPr/>
        </p:nvSpPr>
        <p:spPr>
          <a:xfrm>
            <a:off x="460375" y="4679575"/>
            <a:ext cx="29311413" cy="16302449"/>
          </a:xfrm>
          <a:prstGeom prst="rect">
            <a:avLst/>
          </a:prstGeom>
          <a:solidFill>
            <a:schemeClr val="tx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7" name="TextBox 6"/>
          <p:cNvSpPr txBox="1"/>
          <p:nvPr/>
        </p:nvSpPr>
        <p:spPr>
          <a:xfrm>
            <a:off x="8135685" y="697526"/>
            <a:ext cx="14124239" cy="1938992"/>
          </a:xfrm>
          <a:prstGeom prst="rect">
            <a:avLst/>
          </a:prstGeom>
          <a:noFill/>
        </p:spPr>
        <p:txBody>
          <a:bodyPr wrap="square" rtlCol="0">
            <a:spAutoFit/>
          </a:bodyPr>
          <a:lstStyle/>
          <a:p>
            <a:pPr algn="ctr"/>
            <a:r>
              <a:rPr lang="en-US" sz="7200" dirty="0" err="1">
                <a:solidFill>
                  <a:srgbClr val="594F4F"/>
                </a:solidFill>
                <a:latin typeface="Jing Jing" panose="02000503000000020000" pitchFamily="2" charset="0"/>
                <a:ea typeface="Gurmukhi MN" charset="0"/>
                <a:cs typeface="Gurmukhi MN" charset="0"/>
              </a:rPr>
              <a:t>Emmine</a:t>
            </a:r>
            <a:r>
              <a:rPr lang="en-US" sz="7200" dirty="0">
                <a:solidFill>
                  <a:srgbClr val="594F4F"/>
                </a:solidFill>
                <a:latin typeface="Jing Jing" panose="02000503000000020000" pitchFamily="2" charset="0"/>
                <a:ea typeface="Gurmukhi MN" charset="0"/>
                <a:cs typeface="Gurmukhi MN" charset="0"/>
              </a:rPr>
              <a:t> Anime </a:t>
            </a:r>
          </a:p>
          <a:p>
            <a:pPr algn="ctr"/>
            <a:r>
              <a:rPr lang="en-US" sz="4400" dirty="0">
                <a:solidFill>
                  <a:srgbClr val="594F4F"/>
                </a:solidFill>
                <a:latin typeface="Gurmukhi MN" charset="0"/>
                <a:ea typeface="Gurmukhi MN" charset="0"/>
                <a:cs typeface="Gurmukhi MN" charset="0"/>
              </a:rPr>
              <a:t>Anime Subscription Service</a:t>
            </a:r>
          </a:p>
        </p:txBody>
      </p:sp>
      <p:sp>
        <p:nvSpPr>
          <p:cNvPr id="14" name="TextBox 13"/>
          <p:cNvSpPr txBox="1"/>
          <p:nvPr/>
        </p:nvSpPr>
        <p:spPr>
          <a:xfrm>
            <a:off x="10940457" y="3458337"/>
            <a:ext cx="8084264" cy="707886"/>
          </a:xfrm>
          <a:prstGeom prst="rect">
            <a:avLst/>
          </a:prstGeom>
          <a:noFill/>
        </p:spPr>
        <p:txBody>
          <a:bodyPr wrap="none" rtlCol="0">
            <a:spAutoFit/>
          </a:bodyPr>
          <a:lstStyle/>
          <a:p>
            <a:pPr algn="ctr"/>
            <a:r>
              <a:rPr lang="en-US" sz="4000" dirty="0">
                <a:solidFill>
                  <a:schemeClr val="bg2">
                    <a:lumMod val="50000"/>
                  </a:schemeClr>
                </a:solidFill>
                <a:latin typeface="Myanmar MN" charset="0"/>
                <a:ea typeface="Myanmar MN" charset="0"/>
                <a:cs typeface="Myanmar MN" charset="0"/>
              </a:rPr>
              <a:t>Bachelor of Science in Computing</a:t>
            </a:r>
          </a:p>
        </p:txBody>
      </p:sp>
      <p:sp>
        <p:nvSpPr>
          <p:cNvPr id="15" name="TextBox 14"/>
          <p:cNvSpPr txBox="1"/>
          <p:nvPr/>
        </p:nvSpPr>
        <p:spPr>
          <a:xfrm>
            <a:off x="8440114" y="2654692"/>
            <a:ext cx="12428697" cy="707886"/>
          </a:xfrm>
          <a:prstGeom prst="rect">
            <a:avLst/>
          </a:prstGeom>
          <a:noFill/>
        </p:spPr>
        <p:txBody>
          <a:bodyPr wrap="square" rtlCol="0">
            <a:spAutoFit/>
          </a:bodyPr>
          <a:lstStyle/>
          <a:p>
            <a:pPr algn="ctr"/>
            <a:r>
              <a:rPr lang="en-US" sz="4000" dirty="0">
                <a:solidFill>
                  <a:schemeClr val="bg2">
                    <a:lumMod val="50000"/>
                  </a:schemeClr>
                </a:solidFill>
                <a:latin typeface="Gurmukhi MN" charset="0"/>
                <a:ea typeface="Gurmukhi MN" charset="0"/>
                <a:cs typeface="Gurmukhi MN" charset="0"/>
              </a:rPr>
              <a:t>     </a:t>
            </a:r>
            <a:r>
              <a:rPr lang="en-US" sz="4000" dirty="0" err="1">
                <a:solidFill>
                  <a:schemeClr val="bg2">
                    <a:lumMod val="50000"/>
                  </a:schemeClr>
                </a:solidFill>
                <a:latin typeface="Gurmukhi MN" charset="0"/>
                <a:ea typeface="Gurmukhi MN" charset="0"/>
                <a:cs typeface="Gurmukhi MN" charset="0"/>
              </a:rPr>
              <a:t>Rui</a:t>
            </a:r>
            <a:r>
              <a:rPr lang="en-US" sz="4000" dirty="0">
                <a:solidFill>
                  <a:schemeClr val="bg2">
                    <a:lumMod val="50000"/>
                  </a:schemeClr>
                </a:solidFill>
                <a:latin typeface="Gurmukhi MN" charset="0"/>
                <a:ea typeface="Gurmukhi MN" charset="0"/>
                <a:cs typeface="Gurmukhi MN" charset="0"/>
              </a:rPr>
              <a:t> Hu, </a:t>
            </a:r>
            <a:r>
              <a:rPr lang="en-US" sz="4000" dirty="0" err="1">
                <a:solidFill>
                  <a:schemeClr val="bg2">
                    <a:lumMod val="50000"/>
                  </a:schemeClr>
                </a:solidFill>
                <a:latin typeface="Gurmukhi MN" charset="0"/>
                <a:ea typeface="Gurmukhi MN" charset="0"/>
                <a:cs typeface="Gurmukhi MN" charset="0"/>
              </a:rPr>
              <a:t>Haiyunn</a:t>
            </a:r>
            <a:r>
              <a:rPr lang="en-US" sz="4000" dirty="0">
                <a:solidFill>
                  <a:schemeClr val="bg2">
                    <a:lumMod val="50000"/>
                  </a:schemeClr>
                </a:solidFill>
                <a:latin typeface="Gurmukhi MN" charset="0"/>
                <a:ea typeface="Gurmukhi MN" charset="0"/>
                <a:cs typeface="Gurmukhi MN" charset="0"/>
              </a:rPr>
              <a:t> Yu, Jordan Donnelly </a:t>
            </a:r>
          </a:p>
        </p:txBody>
      </p:sp>
      <p:sp>
        <p:nvSpPr>
          <p:cNvPr id="21" name="TextBox 20"/>
          <p:cNvSpPr txBox="1"/>
          <p:nvPr/>
        </p:nvSpPr>
        <p:spPr>
          <a:xfrm>
            <a:off x="931259" y="5937111"/>
            <a:ext cx="8755665" cy="1384995"/>
          </a:xfrm>
          <a:prstGeom prst="rect">
            <a:avLst/>
          </a:prstGeom>
          <a:noFill/>
        </p:spPr>
        <p:txBody>
          <a:bodyPr wrap="square" rtlCol="0">
            <a:spAutoFit/>
          </a:bodyPr>
          <a:lstStyle/>
          <a:p>
            <a:r>
              <a:rPr lang="en-US" sz="2800" dirty="0">
                <a:solidFill>
                  <a:srgbClr val="594F4F"/>
                </a:solidFill>
                <a:latin typeface="Chaparral Pro" charset="0"/>
                <a:ea typeface="Chaparral Pro" charset="0"/>
                <a:cs typeface="Chaparral Pro" charset="0"/>
              </a:rPr>
              <a:t>This project involved the development of a web application that allows users to view anime, get more information on them and upgrade to premium.</a:t>
            </a:r>
            <a:endParaRPr lang="en-US" altLang="zh-CN" sz="2800" dirty="0">
              <a:solidFill>
                <a:srgbClr val="594F4F"/>
              </a:solidFill>
              <a:latin typeface="Chaparral Pro" charset="0"/>
              <a:ea typeface="Chaparral Pro" charset="0"/>
              <a:cs typeface="Chaparral Pro" charset="0"/>
            </a:endParaRPr>
          </a:p>
        </p:txBody>
      </p:sp>
      <p:sp>
        <p:nvSpPr>
          <p:cNvPr id="123" name="Rectangle 122"/>
          <p:cNvSpPr/>
          <p:nvPr/>
        </p:nvSpPr>
        <p:spPr>
          <a:xfrm>
            <a:off x="10337951" y="4932988"/>
            <a:ext cx="9064473" cy="640678"/>
          </a:xfrm>
          <a:prstGeom prst="rect">
            <a:avLst/>
          </a:prstGeom>
          <a:solidFill>
            <a:schemeClr val="bg2"/>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dirty="0"/>
              <a:t>Product Functionality</a:t>
            </a:r>
          </a:p>
        </p:txBody>
      </p:sp>
      <p:sp>
        <p:nvSpPr>
          <p:cNvPr id="124" name="Rectangle 123"/>
          <p:cNvSpPr/>
          <p:nvPr/>
        </p:nvSpPr>
        <p:spPr>
          <a:xfrm>
            <a:off x="931258" y="12970220"/>
            <a:ext cx="8755665" cy="640679"/>
          </a:xfrm>
          <a:prstGeom prst="rect">
            <a:avLst/>
          </a:prstGeom>
          <a:solidFill>
            <a:schemeClr val="bg2"/>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dirty="0"/>
              <a:t>Database Design</a:t>
            </a:r>
          </a:p>
        </p:txBody>
      </p:sp>
      <p:sp>
        <p:nvSpPr>
          <p:cNvPr id="126" name="Rectangle 125"/>
          <p:cNvSpPr/>
          <p:nvPr/>
        </p:nvSpPr>
        <p:spPr>
          <a:xfrm>
            <a:off x="10177484" y="17149853"/>
            <a:ext cx="9058429" cy="628778"/>
          </a:xfrm>
          <a:prstGeom prst="rect">
            <a:avLst/>
          </a:prstGeom>
          <a:solidFill>
            <a:schemeClr val="bg2"/>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dirty="0"/>
              <a:t>Tools &amp; Technologies</a:t>
            </a:r>
          </a:p>
        </p:txBody>
      </p:sp>
      <p:sp>
        <p:nvSpPr>
          <p:cNvPr id="30" name="TextBox 29"/>
          <p:cNvSpPr txBox="1"/>
          <p:nvPr/>
        </p:nvSpPr>
        <p:spPr>
          <a:xfrm>
            <a:off x="10321846" y="5937110"/>
            <a:ext cx="9058429" cy="5693866"/>
          </a:xfrm>
          <a:prstGeom prst="rect">
            <a:avLst/>
          </a:prstGeom>
          <a:noFill/>
        </p:spPr>
        <p:txBody>
          <a:bodyPr wrap="square" rtlCol="0">
            <a:spAutoFit/>
          </a:bodyPr>
          <a:lstStyle/>
          <a:p>
            <a:r>
              <a:rPr lang="en-US" sz="2800" dirty="0">
                <a:solidFill>
                  <a:srgbClr val="594F4F"/>
                </a:solidFill>
                <a:latin typeface="Chaparral Pro" charset="0"/>
                <a:ea typeface="Chaparral Pro" charset="0"/>
                <a:cs typeface="Chaparral Pro" charset="0"/>
              </a:rPr>
              <a:t>The system facilitates three types of user: Free Registered Users, Premium Registered User and Administrator.  Free Registered users can view all the anime and learn more information about them, they also have the option of upgrading to premium for the low price of €5. Premium Registered Users can add ratings to anime, add anime to their favorites and also watch anime. Users can register for an account.  </a:t>
            </a:r>
          </a:p>
          <a:p>
            <a:endParaRPr lang="en-US" sz="2800" dirty="0">
              <a:solidFill>
                <a:srgbClr val="594F4F"/>
              </a:solidFill>
              <a:latin typeface="Chaparral Pro" charset="0"/>
              <a:ea typeface="Chaparral Pro" charset="0"/>
              <a:cs typeface="Chaparral Pro" charset="0"/>
            </a:endParaRPr>
          </a:p>
          <a:p>
            <a:r>
              <a:rPr lang="en-US" sz="2800" dirty="0">
                <a:solidFill>
                  <a:srgbClr val="594F4F"/>
                </a:solidFill>
                <a:latin typeface="Chaparral Pro" charset="0"/>
                <a:ea typeface="Chaparral Pro" charset="0"/>
                <a:cs typeface="Chaparral Pro" charset="0"/>
              </a:rPr>
              <a:t>Administrators can add, edit and delete any anime they please. The site has been developed to work with mobile devices and is internationalized to Mandarin as well as English. </a:t>
            </a:r>
          </a:p>
        </p:txBody>
      </p:sp>
      <p:sp>
        <p:nvSpPr>
          <p:cNvPr id="122" name="Rectangle 121"/>
          <p:cNvSpPr/>
          <p:nvPr/>
        </p:nvSpPr>
        <p:spPr>
          <a:xfrm>
            <a:off x="931260" y="4932988"/>
            <a:ext cx="8755665" cy="640678"/>
          </a:xfrm>
          <a:prstGeom prst="rect">
            <a:avLst/>
          </a:prstGeom>
          <a:solidFill>
            <a:schemeClr val="bg2"/>
          </a:solidFill>
          <a:ln>
            <a:solidFill>
              <a:schemeClr val="bg2"/>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dirty="0"/>
              <a:t>Introduction</a:t>
            </a:r>
          </a:p>
        </p:txBody>
      </p:sp>
      <p:sp>
        <p:nvSpPr>
          <p:cNvPr id="127" name="Rectangle 126"/>
          <p:cNvSpPr/>
          <p:nvPr/>
        </p:nvSpPr>
        <p:spPr>
          <a:xfrm>
            <a:off x="20313502" y="4932989"/>
            <a:ext cx="8769315" cy="640677"/>
          </a:xfrm>
          <a:prstGeom prst="rect">
            <a:avLst/>
          </a:prstGeom>
          <a:solidFill>
            <a:schemeClr val="bg2"/>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dirty="0"/>
              <a:t>Process and Teamwork</a:t>
            </a:r>
          </a:p>
        </p:txBody>
      </p:sp>
      <p:sp>
        <p:nvSpPr>
          <p:cNvPr id="117" name="TextBox 116"/>
          <p:cNvSpPr txBox="1"/>
          <p:nvPr/>
        </p:nvSpPr>
        <p:spPr>
          <a:xfrm>
            <a:off x="20313501" y="5937110"/>
            <a:ext cx="8769315" cy="1815882"/>
          </a:xfrm>
          <a:prstGeom prst="rect">
            <a:avLst/>
          </a:prstGeom>
          <a:noFill/>
        </p:spPr>
        <p:txBody>
          <a:bodyPr wrap="square" rtlCol="0">
            <a:spAutoFit/>
          </a:bodyPr>
          <a:lstStyle/>
          <a:p>
            <a:r>
              <a:rPr lang="en-US" sz="2800" dirty="0">
                <a:solidFill>
                  <a:srgbClr val="594F4F"/>
                </a:solidFill>
                <a:latin typeface="Chaparral Pro" charset="0"/>
                <a:ea typeface="Chaparral Pro" charset="0"/>
                <a:cs typeface="Chaparral Pro" charset="0"/>
              </a:rPr>
              <a:t>An Agile approach was used in the development of this project using the </a:t>
            </a:r>
            <a:r>
              <a:rPr lang="en-US" sz="2800" i="1" dirty="0">
                <a:solidFill>
                  <a:srgbClr val="594F4F"/>
                </a:solidFill>
                <a:latin typeface="Chaparral Pro" charset="0"/>
                <a:ea typeface="Chaparral Pro" charset="0"/>
                <a:cs typeface="Chaparral Pro" charset="0"/>
              </a:rPr>
              <a:t>Scrumwise</a:t>
            </a:r>
            <a:r>
              <a:rPr lang="en-US" sz="2800" dirty="0">
                <a:solidFill>
                  <a:srgbClr val="594F4F"/>
                </a:solidFill>
                <a:latin typeface="Chaparral Pro" charset="0"/>
                <a:ea typeface="Chaparral Pro" charset="0"/>
                <a:cs typeface="Chaparral Pro" charset="0"/>
              </a:rPr>
              <a:t> tool was used to support  the process. Every week we made a new sprint in </a:t>
            </a:r>
            <a:r>
              <a:rPr lang="en-US" sz="2800" i="1" dirty="0">
                <a:solidFill>
                  <a:srgbClr val="594F4F"/>
                </a:solidFill>
                <a:latin typeface="Chaparral Pro" charset="0"/>
                <a:ea typeface="Chaparral Pro" charset="0"/>
                <a:cs typeface="Chaparral Pro" charset="0"/>
              </a:rPr>
              <a:t>Scrumwise</a:t>
            </a:r>
            <a:r>
              <a:rPr lang="en-US" sz="2800" dirty="0">
                <a:solidFill>
                  <a:srgbClr val="594F4F"/>
                </a:solidFill>
                <a:latin typeface="Chaparral Pro" charset="0"/>
                <a:ea typeface="Chaparral Pro" charset="0"/>
                <a:cs typeface="Chaparral Pro" charset="0"/>
              </a:rPr>
              <a:t> which kept us on track with our goals.</a:t>
            </a:r>
          </a:p>
        </p:txBody>
      </p:sp>
      <p:sp>
        <p:nvSpPr>
          <p:cNvPr id="75" name="TextBox 74"/>
          <p:cNvSpPr txBox="1"/>
          <p:nvPr/>
        </p:nvSpPr>
        <p:spPr>
          <a:xfrm>
            <a:off x="10299700" y="18025052"/>
            <a:ext cx="9102723" cy="1384995"/>
          </a:xfrm>
          <a:prstGeom prst="rect">
            <a:avLst/>
          </a:prstGeom>
          <a:noFill/>
        </p:spPr>
        <p:txBody>
          <a:bodyPr wrap="square" rtlCol="0">
            <a:spAutoFit/>
          </a:bodyPr>
          <a:lstStyle/>
          <a:p>
            <a:r>
              <a:rPr lang="en-US" sz="2800" dirty="0">
                <a:solidFill>
                  <a:srgbClr val="594F4F"/>
                </a:solidFill>
                <a:latin typeface="Chaparral Pro" charset="0"/>
                <a:ea typeface="Chaparral Pro" charset="0"/>
                <a:cs typeface="Chaparral Pro" charset="0"/>
              </a:rPr>
              <a:t>Apache, Tomcat, Java Servlets, JSP,  HTML5, CSS, JavaScript, MySQL, Bitbucket, Scrumwise, Junit, Selenium, </a:t>
            </a:r>
            <a:r>
              <a:rPr lang="en-US" sz="2800" dirty="0" err="1">
                <a:solidFill>
                  <a:srgbClr val="594F4F"/>
                </a:solidFill>
                <a:latin typeface="Chaparral Pro" charset="0"/>
                <a:ea typeface="Chaparral Pro" charset="0"/>
                <a:cs typeface="Chaparral Pro" charset="0"/>
              </a:rPr>
              <a:t>Katalon</a:t>
            </a:r>
            <a:r>
              <a:rPr lang="en-US" sz="2800" dirty="0">
                <a:solidFill>
                  <a:srgbClr val="594F4F"/>
                </a:solidFill>
                <a:latin typeface="Chaparral Pro" charset="0"/>
                <a:ea typeface="Chaparral Pro" charset="0"/>
                <a:cs typeface="Chaparral Pro" charset="0"/>
              </a:rPr>
              <a:t>, Java Commands.</a:t>
            </a:r>
          </a:p>
        </p:txBody>
      </p:sp>
      <p:sp>
        <p:nvSpPr>
          <p:cNvPr id="78" name="Rectangle 77"/>
          <p:cNvSpPr/>
          <p:nvPr/>
        </p:nvSpPr>
        <p:spPr>
          <a:xfrm>
            <a:off x="20465900" y="12668605"/>
            <a:ext cx="8616918" cy="603230"/>
          </a:xfrm>
          <a:prstGeom prst="rect">
            <a:avLst/>
          </a:prstGeom>
          <a:solidFill>
            <a:schemeClr val="bg2"/>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dirty="0"/>
              <a:t>Architecture</a:t>
            </a:r>
          </a:p>
        </p:txBody>
      </p:sp>
      <p:sp>
        <p:nvSpPr>
          <p:cNvPr id="17" name="AutoShape 16" descr="Image result for image 3-tier architecture servl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sp>
        <p:nvSpPr>
          <p:cNvPr id="18" name="AutoShape 18" descr="data:image/png;base64,iVBORw0KGgoAAAANSUhEUgAAAUQAAACcCAMAAAAwLiICAAABHVBMVEX///+33ch8xaEAAACz28X8/Pyi1Lq63sum1rzA4dDo8+7G5dWr2MD4+PjR6t2u2cPy8vLn5ua74szf3t7m5eXu7u52w53Y7OG+5tBobG/ExcaAzKex1cGurKvS0dHD7NULAACdvKp8k4V6eHcmIR0AjDGDgYDJyMi+vbyPjYysq6qhoKDQz89TqXCoyrdubGscl0xDPz1eW1l6kYOPq5thcWZKU0uOjIuMy6s8QTspJyN2upiNqJhQTUybza6ZmJdyuIsaEw8xPzVvg3Y3NDJWY1k8OTdXg2xUWFoAkDgrJiQdFxRwr49CSkJglXpdbWJdj3UAhBVFZVNitYM7pmZESkwTl0kznllUtH0XAAJBX04pMChQd2E6UEK71MfxQIG7AAAc7ElEQVR4nO19C0PayvP24hIBNZqrcpBE7gSCIHewQKSg/QlV2+qp9Xj6//4f450NFwMkJBGo9j19aiEJu8nmyczszGYzQWgFUAJPs+Q/L4osWRREUV8UGV5gRZ5lBF6gebKVRzzZylNki8Azo2oslGVINYZnobxejdG3ChSUH1VjaZ6UJVVFEaoJsGsoy5KjjqqJsGl0mJnm8fo+BFJxfCCeMdSYHogskkaRYzKTpuqnJjCkUatQZA9R3Oz+XUOgjGu8VTFXoIW17MYSzIYvkmuwMySya9knvZ7dWIKi7Mu8Iei3boAjMO9NndlNqPOGJfHdkbgRm/hfU2dxpkHrsdjUhg3/u+tYmA10LBsn8b2p829iEyXjyrsj0YVNpI92Az6P1xPY3d9Zus8NkBgxrhhs4k5gE9h12TpqyZoRR77t7T2vR4d3b3vbd7TEujsw/B5rePfnC6dL2LhqsIn7fo937fBs27d/BrPqbBFqUPt+//yp7m0HrLiiHajb9hISPfOFRXZgXDWo8/7ekqvxaqxGork67+yZNtXrtxB7J+q8jETfYvH+zP4NkvgOSTQ9+13LEz44MN3nqpJoS+JLYPU+SJx1cczOfv9gyfkuaB4B5SB6XIVE5r1JomgniTsL1tCIA5MTRtT6JXHGJoq/nU20aeW2ibezAZtYMq5Qluocznt8Xv+exze/z9kNe37PjJmHaiuRyNiEfTtLzlY/Y5POxUnE4pLEGZCOhRpd7zkSb8rBxlky+bA9x6K/McPo6XfP6XevgcRhlFuFRDt1ttUXk75lHeqckxRAKJRO53KyLPMEgsACyOg9IzJphZpvHtc6D29fPzYa3wlDPp9P/4Av38VXr2e0pH+cnnGnZ96XEsHezUwLViNx0U8M2BqdxX2uo3eWUoA44K+//vrfC/7+++/porZA4k01cJ/c9gUaIIrei9P7PV/jofNw6GucXT8EPpw2TgNbp6cd34hEj/eelNh+aJzuRfGMKLolUbAhcdeGxMXwYiM2cQSKomiAyDIME1KIZZwhMd+NBR7PxkL4+P307LvnIvnwkGz4T68vAhfJs4fRamAkiaff4Z+vk/x+5g+f91YhcdYbWRSh3c5yErePTM51HS4Oy5t5/vqeiZ9oYhO5KK5MSWwAV9vJww9J/0GSEOj1XVx3fNc/dn2Pj7s6idvX93v3SX8HfvYEm3erkCja+Im7W8tFccuMxHW4OCleURarZfVWmrs4Ook/kn5g8NHfALU+uL74kNwbkXgAJHq9yQuiyzqJj53k4+PDA5DY8AGJl6uQaOfi7G4tZbFxaELiWtQZLJ7GSgqSsxooroIUjVKySoF0/FYRC5DIdZIPnc73M8928n7vMNkAEvd0EreBxAPP2aO/c/1jpM7+7/fexoVXJ9HTrwZXINGudwYSt6zcbd9BY8uUxHVIYl2QZAllaQ1pKo3UEM1IGZRW9f1bRCzEsvm2vieTjyCNF9fJ6/vAxde9va8Xga3k9e59cs/XIf7PwcjF8WxdX1/f+zpfgcR8t7U+dTYncathFvn5vNvwkxmJa1HnupBWUopKaUghJEqSEuIz1FISg9Ua5/HtdTpe4rr4O+At7oFJ70CZTgfWSZs7xMbDIvzBFr/P4+0ceLhKJGxswWrOtgWJQKPfO+O/+jwHncaWFYnrcLZBnVUJ1JhIIkNpCqUgCak6iZZDYflIlLTNN2nj6MM33jZan9k6XuZqvZWcbbuR7TGJQGNje+/AS9x878Gef8SgBYlrsYnQq0i8yiJZqgvZNDAIZlFlNMKf5SgOFytzVntdhvzljCCufRRnSuKYSR2GLRuTxBdI87uzHgrjXsUh1JtdXb+Lsxwbs4kvYOZH0B0NhXHBYNCMUtONc1iNxCXq/HYkLsARieVa8zK6SFi437Jncd33WF5D4sbCvjEckMj1ItVeE+cnGs7BN0dWwjjG6eoLXfnaSHTk4rwzSXRweyCYuDwJhmsxjotW8pwnX/FWKiCX0SghkcvDcv7m2URQX0fibJi72CNMSTwmGC/akbj+2wMzcDCyHaxFLlvAXvASR7rRYA/X8GU36ME9D44FW5FIpBxLDKvrItGpi3P8z/Pz85fR4r8f3ladndztC9+d40gtTCLBZvOkjHvhFs5XMJFET+KOKz+FL5uWLVj33b4piR+/fPj8dHv8+Xbrw9OnrQ+3H5aQ+Pbq7PFy4XwPx1qR5+cuBhLDnAe3eudBIDGMz5/PcfRufSQ6dXGOP94eH//z7dPPj58+P337cP7t/A1tor0kBps1DggrV3DeG60EgUQPd3nTjJGOJRwpe/JRzxol0WHYR0jcOv727cOnj9+OE5+3vvwbWULihu+xOJgBwbVwszbshr3n/btIb0RiBUfyQGI5WI1c9puey0hvXTbRwVDYVBI/JG5/fvn32/Hw8+3Hz0/v2sXxcNFetQzBXLhcbQF/VRLXVYG18F2F87TgJy5ftYwR132P5YXEp+HTt+Nvzx//Of74/DnxE7+dOhtmhS2JWLixhzjyD0eL4w9uurQeEme9kcUpSlMX5wOAfME//WNJx/IOXJzVsCl1duNsb7p3/u1mhc2Q+NkhiW5sYnAMFyT+drPCDBHL1vHz51HUQpbH4cuqkuiNDLtD+Gu+jOitxU/8pSTOWkHrsO/2+fnz7dPz54/gcN9+7G59e/ppSaKTmbJTScR3vZt+uXbugsR3p84Ow77jj59uP4Ek/vz0ObF1e7512/0y/HS8DnXG0ZNq7aT8WhL9659t7PVuyibePg9vgcSPn7eGH25/gjDefv68FptISGy6I9E48X13ffi/6ZLJrI6lmI1YFn2TiSR++vfnP8fPn/79+O3j8Zefxx+eboe3OokmB3QVseBevtZt1ZpBF5K4oedkXv1kB+PQ2f7w6ROI478Q70En/QX+/3s7sokrTq3jqhh3L7E+VPoKdXYMJ0+yzYtQAXedPdhjZxN9ht6ZjCROxhQng4qHJlPr3Lk4lXI0GM0booeNSGLoLweFZsM3KY6Yc0c7tyNx/9DG2d5b3KcrEqM6jBGYLYmvgSMSZ8lQQwgl1nLwHTsS3RrhMaZ+IiZIBN2Q+Jr0BU5IlDLinEYLRUc7t52zvb2cxUOTfbqVxNbs7MA3IpFK5ai5sRMeOzuS7bN9O4fLWDw0e8rPFYkcxwWrXY8bEulXJAiYkJjTTCbs6ajTobgy0wHJDjm0HdkGFhvWLJrGK+6GwsiQlTFy3iyJ6VKokLIokkmjuNFBEfsWBRcbNLNmevaUFYuHFgbRzVAYFz3H+CbsisTXuDhjEjPy3INFBtBiSq4blEiKS1LW0UP+jp53Dpip9OGh2TMsemvcqPP5c6zcvfx1HQud1azKKLxEaS+DMLyUza6RRLQT2Jrl8fDwcM9UlfV2uiAxj/PBYGvoShJfgwmJdOTK2svU5DSfYUVHxBlhN7I9xVGgQajTsbV1sL/scWcX6pzHUS5YTrjqnVdQZ4DctizEa2JddRbdzMBuQtMMdo6O9vePjpY/d++yY6nhyxp25+KsQKLEI3qJ7yemaKSxVo99W+KtckBMSQxXz/sxozZvNOxTNaTErUvxfDbLZFzLoqMn7w2gZft9uvMTg1y0V3Mliav4iYVBYWltlS8wrNusLHYj2/OoRxyIgZuR7fIljiTc9c4bG4AACCmxrokuFdruvvMc5ExJsivj6h5LGEfKUc+JK3XeVOysI6chKc2+XCZKQRfQCex3xuu0X//aCey8dA0ubSKrFFhbZXKlzq1qs19z17Gsos62oCFyUdrUlEYlh5LA28UjEAfHpXfuyQch9WXYwG2aK6lg3w53c3HCrUvcfzfqDILEqgor8xObVED0j1O08+MCdS7uj44uDk/R0f39EZDYmIqi2zRX0pK+bQJXJA5xMxadefL9jUlEobRQ58XxSVAlRN93jva89/Q9LG3tgCReHO0fHnVQwD+p4dImoqwTEt34iYnhTTXmksRN2kSAovJCZkyGTuJO42JHJ/Fiawe+7hsdL5C4OzGTrlP/qQ5IdDcrLFq+6Q5dqbOTiGgebkhE2ZyqadmRQgOJP9DDFjpFF3tb3v2txinydjp7+w3Umca9s+2xb51Wt2+DuwlN+aDH5e0B+nXq7NyDZrWspI4DlyyPjhAEacBYAP4f7cPH/j6CvvliukPblC5zyGTs2+DGxeHu+vnE7DOem1DnXOivnIviQopH2awuU5SVS3f0cp/TbdhXd0KiC3UO40ov0TvftCRSqf85CLVeEKJTWc1xHki32Y1TlqNxL3AjiflusHkX7oaXkpgrFAqG6/sadc45sOVGKPqD/+y8VJn3mW5dnLgDEt24OGHcw61af7kkZrMCb7CzryHRbaZXSiF0hdS5zbzpvQXXJM7v1qwBbmZAlCM3+ZpNx1LnjRwawz56ZyOY7D6d5TP1HAQtiqzUVaBKKGUURGsZGvH1Ostrdd1iunVxCg5IdDeKE/bMPQ66SGIpXigaJdEwP7Hj3wCmDmBaSufEolhABTZL19OERCrOqrKsoqyYToGNKJEL6i7so1FBsvdfXEli9LJWu7O5UQUdq5o1tOIXzZTlQRLFgtZGBTGO1EwBSOQzSOXjqbqG0vV6Kieh+CKJdiJEKSUtbUuQq4jlvHnTtBsKA9JCBlv8q1L/JZCqaGn5CkklmSmhVGgkiWImJ0uoxKbj6awZibZhHztYc9iXx+FyrGJzo6pIIc3grv0qEhXw51hwdWS6AKqQUcC7Y1N1BTGaJoIkKqlQCKmkLW79RMnBHQR3d/ui5V45sZzEbLtQMrTzV098t7VOb5WsfKrON3exiHF2oqmzLfDGZv7yie9252OXP/E1cDeeGI32oqbTSCyv6K9+GIiMBSwNvN/8bl+1R7AoiaIkkwx1NLX4ugZHj6WtkUTSV4xM8o753eKNvNTGzXMsw36/G6kt9M7MNF/i34b0if/7K66DJFesp/jlJHLRqL8Bvx80/LOZPAEzU3NtSWQQTdzjALiQewETHt2O4jiBKxcnDLi5W5RENsszoiiyLCsIgp7IU5ZzuXQ6FAqRHJ+KJGXZ5SSGI9HO13ufb+tr4+LrXP6cSiJsUcuMREGFnnnHryf78voXp8/Yp4h2D7fPO3OxqvEUJjbR0t9y5uJwvRsu8P3M5zu99nmhmC8wyo0aIElRPU3Lh51NSIS2SDvTIy2y+FYvtZl5QJKzCfvm9+/MxenGON998iBwfRq4ODvw/jh72N462/Z/P/SdngZ7z9YVTZ+oMhzIP6/RJursPXg99shI5TtI6aKnpIxyvk6ysZ1skEyeP64vHr53vja2kqfe6wtfBUddkRgwJENeSEZsUGd67OLYJIVeCj0F/FrSF9QlzUovHEki1yKphXzX9xdJn+8ieXD90LlINs4u7k/POsltXx5XrPV5kURqpr3zswoNkigroi6JS1O820AnYC2SSDJ5orSA2BDFp1lEK4wghBD8QTsdSeKIxPuzh1OdxOTD/f195/7xtPH448zncUni7mwGSe/sryPzxfA5JVPo49BaSFxTOlRWUWiN0hipRGeQRmsqz0oquI+C8nK7ZAmJusL6Gslkg5DofXzwN374G8mzvYfrex83lxR6Foskzh1Gt4rM+DQZPq1ohfawO2gX6llNWY8kruXJ+7hS51O5DCMpSEVZ4DSrkgExBWlp5WUwYknHEo6QYDJwneRIsvID/2MSyPMmz3bvvzbAIVjm4yyQSM01l5DIZEHyCHkRQp6q8DRRakYe3TJdmURXs8Ks9kEyeapIRiB+mk4iyeKpsryiIsVR2Be81DMWj/Jmej0++PDpS2QLV7sLWtbUSZzOIWSFxZcH7O0jMTEcFMfkGZwxauzivA91zgCPSjYNH+lCWkOSQiRR06ScIGWcDUDkcd76tyfr33QS0yl+Ak2ijuY4OQiQEc7p/UOTSZ6zFYKzyRxtcjiuj0SK/BG2aKRR+tdkC+1wFIeLWfYdXGtpFsVtxOOrQWKEwRXW5kn0BnTuJq0weRhopkI+EomcR7lRzkHOE3yOjhPOTDPLcAsh27r9xPmxdKfjiUuSoy7PmwqSyKgTHaVVHplJogEm44mzJJ57uHIt3PLkK8FoLB/s5fOVSovj8jFgsxILc+GZ6z0i8a3TXBF1GadDnct04gx6xzI5CBEzE5tohEnYN0viMBarxaJ9LlbL93vnnvNoBfeGsXyiPIxGYcPJc69rYHF96rwCieFElQtXh7hf4YKRbgQ3lw02WJJohFnvbIDJeOIsid1erxmLNrnWZf6pVwF1rtSC5V5rWLuJtbrlaDBy2ZonYNMkGmBF4sldpNy6xNC8Wiv2pI+0cR5D3iuyzE1XbElc8BNn/Q+TG6CzJPaDJyCE51zv0tPqRcI6ib1etHnSioZjVXxSiSUWUg+sw8VZAruRbULi8PIk6LlrneBqMFiNEBLL+QqYIHDCif2Bz3w5P16xJjE1uVG7650pMBexmDwMNEsixngYDd/gZs1zM7zkhtHWTbAHV7rbDOefu9Vgb3hu8BbW52wvgQN1PrnEV6A3XBBXT4J9fTYzfo5gXAlWcROIreLIOSZpUrvYZExsQqKIJ279rD7PD+PY2UT9UVrOM/kY9dHcNFkwN6cQv0Sdl/bOXJAjNtHTa2KcyAefgLlRmIwvTzz9JheLBmtN71P1pIyj+UjspNxd9BgnJBbUaWxkDJ4XGmhye8DC2eYslhcJ2DSJ1m9LIyNgzbznvBoMQxcdw70TsImtsN5cDD7FXSJYSQzPm2HcCkL0HNVzJ1iSmMtKL/MujOOJyyeBMNYk5g39B1e26u8cdwqbUmfyZpvwsHdy/swF87hMbOL4ihNJTNQ8sG0kiTGQRFw58UYXz2VMYhtJL1H6y8j23sJdFlt1njauSTRF9784rhfmzJPS/xJJXNqxePv4CUe5CphyfO4N4untG5wAzY56uv1atwk28akLpYiBNMlZPiJRSinxuOGpoG39WF6TF0q5IJHr4aaXu8T96kkkH5274/4rSVx+yzQci+XBVIdbMQjtDKEfLkOwoEcJ0Vg4WGm1gEQuuqR3ltVsoWCMG47829umL8E1SXNlQeJN9Jyr9qL94GX1pJu/aoWrJsVGEcuGM3na3Kga93TzOU9xLzjxE7lwvxa9fMrb+okGm7i0QXYDEAYSb4KxarRGHJxufpgPRi1JfOuwzxRGX4arPOMlb3KYkmj6xrZF2EUsLyQ2w89V8BgTvQRR5+rN5c1bqfPrZoXN2HCrF42MsIb8iZa9c5h4/JXYXS8YC3Otllmpd2AT1wC3JM41j3xY+4lgQMKX5+CIcVaDSb/GxXnfOWUdjGxzS0eWHEvikhnT2wGbugabeLS9iTnb/iUHN4NjdXYGxySugtc877xR2I1sv4ZEJyPbq+DdkWgyoWl1EjeUrnTa5g3v3zVMJr6/e0l8TQ6IjcLEJq5iq7fJXJxN28TFubNvDHox7Fv5ia7XPNTtBr+DOq+MTavza9IXbBQbmfi+aRLfmyS6TXPlBP85P9FBJk/X2LRNfHck2ueUdY9f4uJAF03p//Wv0TL51DfN/Wq2hZp8oUntmfIOqr1snndxrGssHmjxmKOvTaszEnhRZHmaFVhG5BmRFRhRYEWRbBVYmodFgaUEQaR5gWZ5AfFQSOARbGH0alAeypKqUI15qcbwLK0vCrTI81BNZASeIodh9cPQojCqxrKwb5Echhbg19muhIdDw35GNdiXGoxeA3bJQg3YpSBQvMAwcCA4H1rQGwbVJqf23vy4P/iDP/iDP/iDP/iD3wJSySRVEt9WUHw+ebEIgXbRQaq99YGVCRwNQ4jyWw4D9PFw8fAyzgKJc07qsIBQ+5eSqOlzzaaviWAy1klwJGyfIGdj4HEJk/eqCDIls2Sigv4lYwnx5OESXr/APJEGHrd5lCNiAWELxFg5kZXHNPOyPt4iyqNfaZmsk/oUT4rk5iMRp1BxGmKPadTGYOv0amLuDYcBMpjHJENwvFvCXRUVEm3clXQSi32aLmGcUFAdxKGO2t1uAeESYtoYDxRE41IXl/SW1yMDDDZBGWKyq6tisU++oahYBDliYalr/ZaCZVDxaDBMLYVKKZppRwYqkgttlUZ8UYkr8ZTU1miULqZLcrotU/VigciDVCqNXrfDxttxciXVdiGHBKihlUCR4tDoUKmdRaikZeOTSiuhX0SFLghWCktiqcvEsSK2BwwPJLaLoE5psThgr1RUwjorCNgpYFksYZHGRUbTdUgABqUSyyQKdAikuo0VuhCB66CgQoSlEyWEI7nXDaSouNhuF0NwFUtxOLKKSzxoTh0upowHJbkdKcRxHCl4UOAVLJeGCrQNSqXiunJR/aLShssQx3XYLkCNdKlPi8MUCuFCCmdQottWx5VWgoxTgkYOmRrQYFf4+BVNrv+YxGJRn5HMa4XEC4lEytJYoYA6RSeRGUTadR7Uvd8uwjm1ixS0ktcwhYaJdjuC9YqvJLEQj4MUgbqQtoigzqmuwscxywMHqN2n4ZJSITDg0BS+O0jzcLUiRVkeXEFtGrdzssyIGCjuxlmiLBIWcjiHSlCyjdGgT6HIIMS/8hJPkdFNd4mQyKDsiERtSiL8IT7NRwp8wUBiiTQ59EIiYtV4YijyWAPbKegk0l21CG0etmGLvAqJI3XORIQRiRlUGJZKhRKQCMS1Yb91DOIfIi2S02A82jTCV1BCz2Eu9XE3Tom4CBsyLFahpV21DswXB2QnaABGJt3WK62EBMi3WOiKoM4ZuXgOoq/m+kVKnqhzVu4WFdD0PiGxzRASQVfkYpehpySKgzqYAZ66avNKP6STiOIDoiN1HOLbqbWQSI0lkfDJp6kRiQkGlRLUhERJoVVgSqeGKCiVTTMpnKa7cdjAC4REVCpdZci7J2gkp/WSeiVncyetkNb7OxUoSw0LeJCD3Zdwn9ddnCs4Uhwukwg9SbuARbCLJcIHRTbKoCzxiV8hJXACWiiDJKQo1IdLjXKYvOyQKkBR6Fhe162QhvWvrq6KcDGAxCsg8SrEdKGFBb2B0NVdFYEahZgjIDGFUyXQewW326MHPto4VRyKsBcwMzKvk6hgrDsaVyWQatLdgVEllVYBrQ/HUyINJLIMTa6RSL7IFv0mlv5BiRTZQMGKONpIasEWejyaTzO6QlCGKqMtoxXxtX5wKKUDKSkRaZo+9xuJWkqikBCHywd9DmxAcpwffSipDKFDTqVGPQUtpTRi7tJkOxsnyRCYuv6grZAhFetEgsaV1oJURHfHCon3dhN1CXTD8Z6g1HVxyWbe203UJSAG5w9WxLu7V/kHf/AHbiC9+CPCemaZ/AeRfQl021fvrHN+p6DSikBen8Hzo1RSiqxLYk4KUSh3NVAokgR9XFRRdBnl9axTsJWVWJLHS6FRbvRLSM/4FJJWHG743SB0IbDXyEiCPlzH9DHuA4kk4G+jTHdIYtDIKKhkEsMrXEf6sN1AJOEpCWRSEShfgk0pRENlEsxGitjBy8H+P0I7wiASlePRq2dVoAVW6YJGBkmIr82UIGDFxNOR4LdsHMLBOmLJKEkckWG5OkSH5Jd6RCA14n0Fkxdf/ka+8OogMpMbjboRxCGcSoMkCvV+RCeRRnwKFgmJPMaRuEgGohAZ/ByTmOqyei1AgSQOwDmQx8LawrzfAoZRNwISmiqYF7sFRh1JIo/jdF0nkRKVTBeD2IHFKw6MJKa6IuJVJt5nGZqGYtoA/6cksY4zSqJLTUiUcUEBG8fjFN/GLGr3+TTOyH2dxBDWhCIG89lXUlhFeKC0xySmSa0hncap0FVfxnGh9N8iEan9LhgwekwiUgZFVe9Y2ioOITVxRadwSRt5jtk+LkFPzhYixSwYgf4gOyYRKVe4ABqt6AWUIhnHm8f/AxTJsETUeTZ9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pic>
        <p:nvPicPr>
          <p:cNvPr id="1044" name="Picture 20" descr="http://www.ibm.com/support/knowledgecenter/api/content/nl/en-us/SSRTLW_8.0.4/com.ibm.etools.struts.doc/images/cstrdoc001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13502" y="13748522"/>
            <a:ext cx="9009797" cy="4339583"/>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p:cNvSpPr txBox="1"/>
          <p:nvPr/>
        </p:nvSpPr>
        <p:spPr>
          <a:xfrm>
            <a:off x="20313503" y="18353736"/>
            <a:ext cx="8769315" cy="1384995"/>
          </a:xfrm>
          <a:prstGeom prst="rect">
            <a:avLst/>
          </a:prstGeom>
          <a:noFill/>
        </p:spPr>
        <p:txBody>
          <a:bodyPr wrap="square" rtlCol="0">
            <a:spAutoFit/>
          </a:bodyPr>
          <a:lstStyle/>
          <a:p>
            <a:r>
              <a:rPr lang="en-US" sz="2800" dirty="0">
                <a:solidFill>
                  <a:srgbClr val="594F4F"/>
                </a:solidFill>
                <a:latin typeface="Chaparral Pro" charset="0"/>
                <a:ea typeface="Chaparral Pro" charset="0"/>
                <a:cs typeface="Chaparral Pro" charset="0"/>
              </a:rPr>
              <a:t>The following design patterns were implemented </a:t>
            </a:r>
            <a:br>
              <a:rPr lang="en-US" sz="2800" dirty="0">
                <a:solidFill>
                  <a:srgbClr val="594F4F"/>
                </a:solidFill>
                <a:latin typeface="Chaparral Pro" charset="0"/>
                <a:ea typeface="Chaparral Pro" charset="0"/>
                <a:cs typeface="Chaparral Pro" charset="0"/>
              </a:rPr>
            </a:br>
            <a:r>
              <a:rPr lang="en-US" sz="2800" dirty="0">
                <a:solidFill>
                  <a:srgbClr val="594F4F"/>
                </a:solidFill>
                <a:latin typeface="Chaparral Pro" charset="0"/>
                <a:ea typeface="Chaparral Pro" charset="0"/>
                <a:cs typeface="Chaparral Pro" charset="0"/>
              </a:rPr>
              <a:t>Data Access Object (DAO), Factory, DTO, Front Controller …</a:t>
            </a:r>
          </a:p>
          <a:p>
            <a:endParaRPr lang="en-US" sz="2800" dirty="0">
              <a:solidFill>
                <a:srgbClr val="594F4F"/>
              </a:solidFill>
              <a:latin typeface="Chaparral Pro" charset="0"/>
              <a:ea typeface="Chaparral Pro" charset="0"/>
              <a:cs typeface="Chaparral Pro"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660" y="14564593"/>
            <a:ext cx="9683373" cy="4915566"/>
          </a:xfrm>
          <a:prstGeom prst="rect">
            <a:avLst/>
          </a:prstGeom>
        </p:spPr>
      </p:pic>
      <p:pic>
        <p:nvPicPr>
          <p:cNvPr id="9" name="Picture 8" descr="A screenshot of a social media post&#10;&#10;Description automatically generated">
            <a:extLst>
              <a:ext uri="{FF2B5EF4-FFF2-40B4-BE49-F238E27FC236}">
                <a16:creationId xmlns:a16="http://schemas.microsoft.com/office/drawing/2014/main" id="{6608023E-4E7B-4834-9835-B9E2A0359AB6}"/>
              </a:ext>
            </a:extLst>
          </p:cNvPr>
          <p:cNvPicPr>
            <a:picLocks noChangeAspect="1"/>
          </p:cNvPicPr>
          <p:nvPr/>
        </p:nvPicPr>
        <p:blipFill>
          <a:blip r:embed="rId5"/>
          <a:stretch>
            <a:fillRect/>
          </a:stretch>
        </p:blipFill>
        <p:spPr>
          <a:xfrm>
            <a:off x="20313502" y="8039061"/>
            <a:ext cx="8769314" cy="4434898"/>
          </a:xfrm>
          <a:prstGeom prst="rect">
            <a:avLst/>
          </a:prstGeom>
        </p:spPr>
      </p:pic>
      <p:pic>
        <p:nvPicPr>
          <p:cNvPr id="5" name="Picture 4">
            <a:extLst>
              <a:ext uri="{FF2B5EF4-FFF2-40B4-BE49-F238E27FC236}">
                <a16:creationId xmlns:a16="http://schemas.microsoft.com/office/drawing/2014/main" id="{0BEE6644-2CDD-408F-94D5-1E7ED4F7B3E7}"/>
              </a:ext>
            </a:extLst>
          </p:cNvPr>
          <p:cNvPicPr>
            <a:picLocks noChangeAspect="1"/>
          </p:cNvPicPr>
          <p:nvPr/>
        </p:nvPicPr>
        <p:blipFill>
          <a:blip r:embed="rId6"/>
          <a:stretch>
            <a:fillRect/>
          </a:stretch>
        </p:blipFill>
        <p:spPr>
          <a:xfrm>
            <a:off x="1912007" y="401600"/>
            <a:ext cx="5236938" cy="4231827"/>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EC34ECB0-877F-4067-8FBD-129A8F8BA6F7}"/>
              </a:ext>
            </a:extLst>
          </p:cNvPr>
          <p:cNvPicPr>
            <a:picLocks noChangeAspect="1"/>
          </p:cNvPicPr>
          <p:nvPr/>
        </p:nvPicPr>
        <p:blipFill rotWithShape="1">
          <a:blip r:embed="rId7"/>
          <a:srcRect l="17280" t="10523" r="18789" b="8552"/>
          <a:stretch/>
        </p:blipFill>
        <p:spPr>
          <a:xfrm>
            <a:off x="22816233" y="401600"/>
            <a:ext cx="5236938" cy="3468697"/>
          </a:xfrm>
          <a:prstGeom prst="roundRect">
            <a:avLst>
              <a:gd name="adj" fmla="val 8594"/>
            </a:avLst>
          </a:prstGeom>
          <a:solidFill>
            <a:srgbClr val="FFFFFF">
              <a:shade val="85000"/>
            </a:srgbClr>
          </a:solidFill>
          <a:ln>
            <a:noFill/>
          </a:ln>
          <a:effectLst>
            <a:reflection blurRad="12700" stA="38000" endPos="28000" dist="5000" dir="5400000" sy="-100000" algn="bl" rotWithShape="0"/>
            <a:softEdge rad="127000"/>
          </a:effectLst>
        </p:spPr>
      </p:pic>
    </p:spTree>
    <p:extLst>
      <p:ext uri="{BB962C8B-B14F-4D97-AF65-F5344CB8AC3E}">
        <p14:creationId xmlns:p14="http://schemas.microsoft.com/office/powerpoint/2010/main" val="18790838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
  <TotalTime>2335</TotalTime>
  <Words>241</Words>
  <Application>Microsoft Office PowerPoint</Application>
  <PresentationFormat>Custom</PresentationFormat>
  <Paragraphs>17</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Chaparral Pro</vt:lpstr>
      <vt:lpstr>Gurmukhi MN</vt:lpstr>
      <vt:lpstr>Jing Jing</vt:lpstr>
      <vt:lpstr>Myanmar MN</vt:lpstr>
      <vt:lpstr>Arial</vt:lpstr>
      <vt:lpstr>Tw Cen MT</vt:lpstr>
      <vt:lpstr>Circuit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Rui Hu;Haiyunn Yu;Jordan Donnelly</dc:creator>
  <cp:lastModifiedBy>haiyun yu</cp:lastModifiedBy>
  <cp:revision>75</cp:revision>
  <dcterms:created xsi:type="dcterms:W3CDTF">2016-03-23T14:05:46Z</dcterms:created>
  <dcterms:modified xsi:type="dcterms:W3CDTF">2019-04-09T05:48:45Z</dcterms:modified>
</cp:coreProperties>
</file>