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4"/>
  </p:notesMasterIdLst>
  <p:sldIdLst>
    <p:sldId id="256" r:id="rId2"/>
    <p:sldId id="257" r:id="rId3"/>
    <p:sldId id="259" r:id="rId4"/>
    <p:sldId id="261" r:id="rId5"/>
    <p:sldId id="269" r:id="rId6"/>
    <p:sldId id="262" r:id="rId7"/>
    <p:sldId id="263" r:id="rId8"/>
    <p:sldId id="264" r:id="rId9"/>
    <p:sldId id="268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Bebas Neue" panose="020B0604020202020204" charset="0"/>
      <p:regular r:id="rId15"/>
    </p:embeddedFont>
    <p:embeddedFont>
      <p:font typeface="Oxygen Light" panose="02000303000000000000" pitchFamily="2" charset="0"/>
      <p:regular r:id="rId16"/>
      <p:bold r:id="rId17"/>
    </p:embeddedFont>
    <p:embeddedFont>
      <p:font typeface="Gabriola" panose="04040605051002020D02" pitchFamily="82" charset="0"/>
      <p:regular r:id="rId18"/>
    </p:embeddedFont>
    <p:embeddedFont>
      <p:font typeface="Poiret One" panose="020B0604020202020204" charset="0"/>
      <p:regular r:id="rId19"/>
    </p:embeddedFont>
    <p:embeddedFont>
      <p:font typeface="Oxygen" panose="02000503000000000000" pitchFamily="2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59A5F32-7825-44B3-89BD-2FC093602109}">
          <p14:sldIdLst>
            <p14:sldId id="256"/>
            <p14:sldId id="257"/>
            <p14:sldId id="259"/>
            <p14:sldId id="261"/>
            <p14:sldId id="269"/>
            <p14:sldId id="262"/>
            <p14:sldId id="263"/>
            <p14:sldId id="264"/>
            <p14:sldId id="268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E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72822B-062C-415C-A6C9-795C909D551A}">
  <a:tblStyle styleId="{BB72822B-062C-415C-A6C9-795C909D55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25f85ca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25f85ca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c439249f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c439249f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c439249f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c439249f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793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9" cy="514400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49000" y="970200"/>
            <a:ext cx="3852000" cy="24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400" b="1"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49000" y="3380700"/>
            <a:ext cx="3852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xygen"/>
              <a:buChar char="●"/>
              <a:defRPr sz="1400">
                <a:latin typeface="Oxygen"/>
                <a:ea typeface="Oxygen"/>
                <a:cs typeface="Oxygen"/>
                <a:sym typeface="Oxygen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●"/>
              <a:defRPr>
                <a:latin typeface="Oxygen"/>
                <a:ea typeface="Oxygen"/>
                <a:cs typeface="Oxygen"/>
                <a:sym typeface="Oxygen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●"/>
              <a:defRPr>
                <a:latin typeface="Oxygen"/>
                <a:ea typeface="Oxygen"/>
                <a:cs typeface="Oxygen"/>
                <a:sym typeface="Oxygen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433000" y="1330038"/>
            <a:ext cx="4278000" cy="16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87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775600" y="3100075"/>
            <a:ext cx="35928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8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Char char="●"/>
              <a:defRPr sz="1800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75" r:id="rId5"/>
    <p:sldLayoutId id="214748367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>
            <a:spLocks noGrp="1"/>
          </p:cNvSpPr>
          <p:nvPr>
            <p:ph type="ctrTitle"/>
          </p:nvPr>
        </p:nvSpPr>
        <p:spPr>
          <a:xfrm>
            <a:off x="1865672" y="833284"/>
            <a:ext cx="6828502" cy="20942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solidFill>
                  <a:schemeClr val="accent1"/>
                </a:solidFill>
              </a:rPr>
              <a:t>Проект</a:t>
            </a:r>
            <a:br>
              <a:rPr lang="ru-RU" sz="4000" dirty="0" smtClean="0">
                <a:solidFill>
                  <a:schemeClr val="accent1"/>
                </a:solidFill>
              </a:rPr>
            </a:br>
            <a:r>
              <a:rPr lang="ru-RU" sz="4000" dirty="0" smtClean="0">
                <a:solidFill>
                  <a:schemeClr val="accent1"/>
                </a:solidFill>
              </a:rPr>
              <a:t> Покупка билетов в театре </a:t>
            </a:r>
            <a:endParaRPr sz="4000" dirty="0">
              <a:solidFill>
                <a:schemeClr val="accent1"/>
              </a:solidFill>
            </a:endParaRPr>
          </a:p>
        </p:txBody>
      </p:sp>
      <p:sp>
        <p:nvSpPr>
          <p:cNvPr id="168" name="Google Shape;168;p3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Сделала: Денисова Виктория Александровна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82822" y="121332"/>
            <a:ext cx="2544097" cy="711116"/>
          </a:xfrm>
        </p:spPr>
        <p:txBody>
          <a:bodyPr/>
          <a:lstStyle/>
          <a:p>
            <a:r>
              <a:rPr lang="ru-RU" b="0" dirty="0" smtClean="0">
                <a:latin typeface="Gabriola" panose="04040605051002020D02" pitchFamily="82" charset="0"/>
              </a:rPr>
              <a:t>База данных</a:t>
            </a:r>
            <a:endParaRPr lang="ru-RU" b="0" dirty="0">
              <a:latin typeface="Gabriola" panose="04040605051002020D02" pitchFamily="8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90" y="108280"/>
            <a:ext cx="1564471" cy="178254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200" y="840980"/>
            <a:ext cx="6495741" cy="95313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6951" y="1941522"/>
            <a:ext cx="1952283" cy="151582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9210" y="1890829"/>
            <a:ext cx="3187632" cy="149534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1499" y="3588093"/>
            <a:ext cx="2217536" cy="144849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4482" y="3536526"/>
            <a:ext cx="1914647" cy="150005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632" y="3464480"/>
            <a:ext cx="1587309" cy="167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4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/>
              <a:t>Заключение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47135" y="1393724"/>
            <a:ext cx="7086600" cy="1010264"/>
          </a:xfrm>
        </p:spPr>
        <p:txBody>
          <a:bodyPr/>
          <a:lstStyle/>
          <a:p>
            <a:pPr marL="139700" indent="0">
              <a:buNone/>
            </a:pPr>
            <a:r>
              <a:rPr lang="ru-RU" sz="2000" dirty="0" smtClean="0">
                <a:solidFill>
                  <a:schemeClr val="tx1"/>
                </a:solidFill>
              </a:rPr>
              <a:t>Основные задачи были выполнены. В дальнейшем приложение будет развиваться и становиться лучше.</a:t>
            </a:r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573" y="2305665"/>
            <a:ext cx="22479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81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36174" y="1848164"/>
            <a:ext cx="57961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indent="0" algn="ctr">
              <a:buNone/>
            </a:pPr>
            <a:r>
              <a:rPr lang="ru-RU" sz="54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Спасибо за внимание!)</a:t>
            </a:r>
            <a:endParaRPr lang="ru-RU" sz="5400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40" y="3112647"/>
            <a:ext cx="2091866" cy="203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2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/>
              <a:t>Идея и задачи</a:t>
            </a:r>
            <a:endParaRPr sz="4000" dirty="0"/>
          </a:p>
        </p:txBody>
      </p:sp>
      <p:sp>
        <p:nvSpPr>
          <p:cNvPr id="174" name="Google Shape;174;p35"/>
          <p:cNvSpPr txBox="1">
            <a:spLocks noGrp="1"/>
          </p:cNvSpPr>
          <p:nvPr>
            <p:ph type="body" idx="1"/>
          </p:nvPr>
        </p:nvSpPr>
        <p:spPr>
          <a:xfrm>
            <a:off x="720000" y="1489587"/>
            <a:ext cx="7704000" cy="3598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ru-RU" sz="2000" b="1" dirty="0" smtClean="0">
                <a:solidFill>
                  <a:schemeClr val="tx1"/>
                </a:solidFill>
              </a:rPr>
              <a:t>Цель</a:t>
            </a:r>
            <a:r>
              <a:rPr lang="ru-RU" sz="2400" b="1" dirty="0" smtClean="0">
                <a:solidFill>
                  <a:schemeClr val="tx1"/>
                </a:solidFill>
              </a:rPr>
              <a:t>:</a:t>
            </a:r>
          </a:p>
          <a:p>
            <a:pPr marL="0" lv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ru-RU" sz="1600" dirty="0" smtClean="0">
                <a:solidFill>
                  <a:schemeClr val="tx1"/>
                </a:solidFill>
              </a:rPr>
              <a:t>Комфорт и удобство приобретения билета.</a:t>
            </a:r>
          </a:p>
          <a:p>
            <a:pPr marL="0" lv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ru-RU" sz="2000" b="1" dirty="0" smtClean="0">
                <a:solidFill>
                  <a:schemeClr val="tx1"/>
                </a:solidFill>
              </a:rPr>
              <a:t>Задачи проекта</a:t>
            </a:r>
            <a:r>
              <a:rPr lang="ru-RU" sz="2000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lnSpc>
                <a:spcPct val="100000"/>
              </a:lnSpc>
              <a:spcAft>
                <a:spcPts val="1000"/>
              </a:spcAft>
            </a:pPr>
            <a:r>
              <a:rPr lang="ru-RU" sz="1600" dirty="0" smtClean="0">
                <a:solidFill>
                  <a:schemeClr val="tx1"/>
                </a:solidFill>
              </a:rPr>
              <a:t>Регистрация пользователя и вход в его личный кабинет</a:t>
            </a:r>
            <a:endParaRPr lang="ru-RU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spcAft>
                <a:spcPts val="1000"/>
              </a:spcAft>
            </a:pPr>
            <a:r>
              <a:rPr lang="ru-RU" sz="1600" dirty="0" smtClean="0">
                <a:solidFill>
                  <a:schemeClr val="tx1"/>
                </a:solidFill>
              </a:rPr>
              <a:t>Выбор спектакля и покупка свободного места</a:t>
            </a:r>
          </a:p>
          <a:p>
            <a:pPr marL="285750" indent="-285750">
              <a:lnSpc>
                <a:spcPct val="100000"/>
              </a:lnSpc>
              <a:spcAft>
                <a:spcPts val="1000"/>
              </a:spcAft>
            </a:pPr>
            <a:r>
              <a:rPr lang="ru-RU" sz="1600" dirty="0" smtClean="0">
                <a:solidFill>
                  <a:schemeClr val="tx1"/>
                </a:solidFill>
              </a:rPr>
              <a:t>Занесение в таблицу купленный билет</a:t>
            </a:r>
          </a:p>
          <a:p>
            <a:pPr marL="285750" indent="-285750">
              <a:lnSpc>
                <a:spcPct val="100000"/>
              </a:lnSpc>
            </a:pPr>
            <a:endParaRPr lang="ru-RU" dirty="0" smtClean="0"/>
          </a:p>
          <a:p>
            <a:pPr marL="0" lvl="0" indent="0">
              <a:lnSpc>
                <a:spcPct val="100000"/>
              </a:lnSpc>
              <a:buNone/>
            </a:pPr>
            <a:endParaRPr lang="ru-RU" dirty="0"/>
          </a:p>
          <a:p>
            <a:pPr marL="0" lvl="0" indent="0">
              <a:lnSpc>
                <a:spcPct val="100000"/>
              </a:lnSpc>
              <a:buNone/>
            </a:pP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644" y="2780071"/>
            <a:ext cx="2446356" cy="23634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>
            <a:spLocks noGrp="1"/>
          </p:cNvSpPr>
          <p:nvPr>
            <p:ph type="title"/>
          </p:nvPr>
        </p:nvSpPr>
        <p:spPr>
          <a:xfrm>
            <a:off x="3113221" y="1486127"/>
            <a:ext cx="4278000" cy="16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2E1D8"/>
                </a:solidFill>
              </a:rPr>
              <a:t>WHOA</a:t>
            </a:r>
            <a:endParaRPr dirty="0">
              <a:solidFill>
                <a:srgbClr val="F2E1D8"/>
              </a:solidFill>
            </a:endParaRPr>
          </a:p>
        </p:txBody>
      </p:sp>
      <p:sp>
        <p:nvSpPr>
          <p:cNvPr id="200" name="Google Shape;200;p37"/>
          <p:cNvSpPr txBox="1">
            <a:spLocks noGrp="1"/>
          </p:cNvSpPr>
          <p:nvPr>
            <p:ph type="subTitle" idx="1"/>
          </p:nvPr>
        </p:nvSpPr>
        <p:spPr>
          <a:xfrm>
            <a:off x="193705" y="697325"/>
            <a:ext cx="3576484" cy="12609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ru-RU" sz="24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Окно входа, в котором проверяется </a:t>
            </a:r>
            <a:r>
              <a:rPr lang="ru-RU" sz="2400" dirty="0">
                <a:solidFill>
                  <a:schemeClr val="tx1"/>
                </a:solidFill>
                <a:latin typeface="Gabriola" panose="04040605051002020D02" pitchFamily="82" charset="0"/>
              </a:rPr>
              <a:t>зарегистрирован-ли пользователь. </a:t>
            </a:r>
            <a:endParaRPr sz="2400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17" y="2261991"/>
            <a:ext cx="3604472" cy="282652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937820" y="3097727"/>
            <a:ext cx="3657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spcAft>
                <a:spcPts val="1600"/>
              </a:spcAft>
            </a:pPr>
            <a:r>
              <a:rPr lang="ru-RU" sz="24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Окно регистрации, в котором проходит проверка на пользователя и в котором новый человек может зарегистрироваться</a:t>
            </a:r>
            <a:endParaRPr lang="ru-RU" sz="2400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0189" y="44853"/>
            <a:ext cx="3621032" cy="290628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1104" y="1899082"/>
            <a:ext cx="1512788" cy="91155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6584" y="3206482"/>
            <a:ext cx="1487308" cy="8607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692021" y="561696"/>
            <a:ext cx="2374491" cy="2093778"/>
          </a:xfrm>
        </p:spPr>
        <p:txBody>
          <a:bodyPr/>
          <a:lstStyle/>
          <a:p>
            <a:pPr algn="ctr"/>
            <a:r>
              <a:rPr lang="ru-RU" sz="2400" b="0" dirty="0" smtClean="0">
                <a:latin typeface="Gabriola" panose="04040605051002020D02" pitchFamily="82" charset="0"/>
              </a:rPr>
              <a:t>Окно профиля, после входа, в котором пользователь может вводить свои личные данные.</a:t>
            </a:r>
            <a:endParaRPr lang="ru-RU" sz="2400" b="0" dirty="0">
              <a:latin typeface="Gabriola" panose="04040605051002020D02" pitchFamily="8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35277" y="3380700"/>
            <a:ext cx="3075039" cy="79260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380" y="2794819"/>
            <a:ext cx="1216888" cy="91100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380" y="3845167"/>
            <a:ext cx="2385475" cy="85319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80" y="561696"/>
            <a:ext cx="4922787" cy="374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3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87672" y="1874954"/>
            <a:ext cx="25219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Окно отображения сведений о театре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647" y="365762"/>
            <a:ext cx="5098692" cy="384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0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0000" y="1814052"/>
            <a:ext cx="2856484" cy="1474838"/>
          </a:xfrm>
        </p:spPr>
        <p:txBody>
          <a:bodyPr/>
          <a:lstStyle/>
          <a:p>
            <a:pPr marL="139700" indent="0">
              <a:buNone/>
            </a:pPr>
            <a:r>
              <a:rPr lang="ru-RU" sz="24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Окно афиши, где пользователь может выбрать спектакль</a:t>
            </a:r>
            <a:endParaRPr lang="ru-RU" sz="2400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846" y="731375"/>
            <a:ext cx="4991275" cy="379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63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84903" y="578680"/>
            <a:ext cx="34045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indent="0">
              <a:buNone/>
            </a:pPr>
            <a:r>
              <a:rPr lang="ru-RU" sz="2000" dirty="0">
                <a:solidFill>
                  <a:schemeClr val="tx1"/>
                </a:solidFill>
                <a:latin typeface="Gabriola" panose="04040605051002020D02" pitchFamily="82" charset="0"/>
              </a:rPr>
              <a:t>Окно </a:t>
            </a:r>
            <a:r>
              <a:rPr lang="ru-RU" sz="20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мест, в котором пользователь может купить билет.</a:t>
            </a:r>
            <a:endParaRPr lang="ru-RU" sz="2000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943" y="1356311"/>
            <a:ext cx="2751206" cy="229363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53" y="3896644"/>
            <a:ext cx="2458580" cy="98586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305816" y="4035634"/>
            <a:ext cx="40333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indent="0">
              <a:buNone/>
            </a:pPr>
            <a:r>
              <a:rPr lang="ru-RU" sz="20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Gabriola" panose="04040605051002020D02" pitchFamily="82" charset="0"/>
              </a:rPr>
              <a:t>В нем проходит проверка на то, куплено это место или нет</a:t>
            </a:r>
            <a:r>
              <a:rPr lang="ru-RU" dirty="0">
                <a:solidFill>
                  <a:schemeClr val="tx1"/>
                </a:solidFill>
                <a:latin typeface="Gabriola" panose="04040605051002020D02" pitchFamily="82" charset="0"/>
              </a:rPr>
              <a:t>.</a:t>
            </a:r>
          </a:p>
        </p:txBody>
      </p:sp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7697274" y="3896644"/>
            <a:ext cx="1277119" cy="985866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9467" y="398631"/>
            <a:ext cx="4345640" cy="325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4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5407" y="450069"/>
            <a:ext cx="3178278" cy="1319981"/>
          </a:xfrm>
        </p:spPr>
        <p:txBody>
          <a:bodyPr/>
          <a:lstStyle/>
          <a:p>
            <a:r>
              <a:rPr lang="ru-RU" sz="3200" b="0" dirty="0" smtClean="0">
                <a:latin typeface="Gabriola" panose="04040605051002020D02" pitchFamily="82" charset="0"/>
              </a:rPr>
              <a:t>Окно отображения купленных билетов</a:t>
            </a:r>
            <a:endParaRPr lang="ru-RU" sz="3200" b="0" dirty="0">
              <a:latin typeface="Gabriola" panose="04040605051002020D02" pitchFamily="8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147" y="3402722"/>
            <a:ext cx="4172645" cy="141661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147" y="150789"/>
            <a:ext cx="3679724" cy="277707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906" y="2028588"/>
            <a:ext cx="3700521" cy="279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0000" y="1152475"/>
            <a:ext cx="253394" cy="104503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20000" y="432950"/>
            <a:ext cx="33579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Сохранение билетов</a:t>
            </a:r>
            <a:endParaRPr lang="ru-RU" sz="3200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64" y="1282680"/>
            <a:ext cx="4861812" cy="162235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943" y="2093857"/>
            <a:ext cx="2734057" cy="28579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008" y="3035239"/>
            <a:ext cx="3658111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4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ist Aesthetic Slideshow by Slidesgo">
  <a:themeElements>
    <a:clrScheme name="Simple Light">
      <a:dk1>
        <a:srgbClr val="6D5B57"/>
      </a:dk1>
      <a:lt1>
        <a:srgbClr val="F2E1D8"/>
      </a:lt1>
      <a:dk2>
        <a:srgbClr val="595959"/>
      </a:dk2>
      <a:lt2>
        <a:srgbClr val="B08980"/>
      </a:lt2>
      <a:accent1>
        <a:srgbClr val="6D5B57"/>
      </a:accent1>
      <a:accent2>
        <a:srgbClr val="F2E1D8"/>
      </a:accent2>
      <a:accent3>
        <a:srgbClr val="595959"/>
      </a:accent3>
      <a:accent4>
        <a:srgbClr val="B08980"/>
      </a:accent4>
      <a:accent5>
        <a:srgbClr val="F2E1D8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144</Words>
  <Application>Microsoft Office PowerPoint</Application>
  <PresentationFormat>Экран (16:9)</PresentationFormat>
  <Paragraphs>24</Paragraphs>
  <Slides>12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Bebas Neue</vt:lpstr>
      <vt:lpstr>Oxygen Light</vt:lpstr>
      <vt:lpstr>Arial</vt:lpstr>
      <vt:lpstr>Gabriola</vt:lpstr>
      <vt:lpstr>Poiret One</vt:lpstr>
      <vt:lpstr>Oxygen</vt:lpstr>
      <vt:lpstr>Minimalist Aesthetic Slideshow by Slidesgo</vt:lpstr>
      <vt:lpstr>Проект  Покупка билетов в театре </vt:lpstr>
      <vt:lpstr>Идея и задачи</vt:lpstr>
      <vt:lpstr>WHOA</vt:lpstr>
      <vt:lpstr>Окно профиля, после входа, в котором пользователь может вводить свои личные данные.</vt:lpstr>
      <vt:lpstr>Презентация PowerPoint</vt:lpstr>
      <vt:lpstr>Презентация PowerPoint</vt:lpstr>
      <vt:lpstr>Презентация PowerPoint</vt:lpstr>
      <vt:lpstr>Окно отображения купленных билетов</vt:lpstr>
      <vt:lpstr>Презентация PowerPoint</vt:lpstr>
      <vt:lpstr>База данных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 Покупка билетов в театре </dc:title>
  <cp:lastModifiedBy>Anonimus</cp:lastModifiedBy>
  <cp:revision>21</cp:revision>
  <dcterms:modified xsi:type="dcterms:W3CDTF">2023-11-19T09:26:40Z</dcterms:modified>
</cp:coreProperties>
</file>