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752F2-F180-431F-8994-E6CFE3F098A5}" v="14" dt="2024-04-18T16:33:06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6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P Eket" userId="6d60d46279e747e6" providerId="LiveId" clId="{FB88FC89-8396-4CDC-A38C-947AC7D31FE0}"/>
    <pc:docChg chg="modSld">
      <pc:chgData name="GP Eket" userId="6d60d46279e747e6" providerId="LiveId" clId="{FB88FC89-8396-4CDC-A38C-947AC7D31FE0}" dt="2024-04-11T16:59:17.761" v="25"/>
      <pc:docMkLst>
        <pc:docMk/>
      </pc:docMkLst>
      <pc:sldChg chg="modAnim">
        <pc:chgData name="GP Eket" userId="6d60d46279e747e6" providerId="LiveId" clId="{FB88FC89-8396-4CDC-A38C-947AC7D31FE0}" dt="2024-04-11T16:59:17.761" v="25"/>
        <pc:sldMkLst>
          <pc:docMk/>
          <pc:sldMk cId="2186261265" sldId="256"/>
        </pc:sldMkLst>
      </pc:sldChg>
      <pc:sldChg chg="modAnim">
        <pc:chgData name="GP Eket" userId="6d60d46279e747e6" providerId="LiveId" clId="{FB88FC89-8396-4CDC-A38C-947AC7D31FE0}" dt="2024-04-11T16:57:54.667" v="21"/>
        <pc:sldMkLst>
          <pc:docMk/>
          <pc:sldMk cId="1311526695" sldId="257"/>
        </pc:sldMkLst>
      </pc:sldChg>
    </pc:docChg>
  </pc:docChgLst>
  <pc:docChgLst>
    <pc:chgData name="GP Eket" userId="6d60d46279e747e6" providerId="LiveId" clId="{3A0752F2-F180-431F-8994-E6CFE3F098A5}"/>
    <pc:docChg chg="modSld">
      <pc:chgData name="GP Eket" userId="6d60d46279e747e6" providerId="LiveId" clId="{3A0752F2-F180-431F-8994-E6CFE3F098A5}" dt="2024-04-18T16:33:06.099" v="13"/>
      <pc:docMkLst>
        <pc:docMk/>
      </pc:docMkLst>
      <pc:sldChg chg="modAnim">
        <pc:chgData name="GP Eket" userId="6d60d46279e747e6" providerId="LiveId" clId="{3A0752F2-F180-431F-8994-E6CFE3F098A5}" dt="2024-04-18T16:33:06.099" v="13"/>
        <pc:sldMkLst>
          <pc:docMk/>
          <pc:sldMk cId="218626126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DE44-C0AE-EC88-74B7-BD978AB3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D6CF-666B-4FB2-F9E7-98EBBA152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B907-87ED-D49B-45BD-52C6A656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CCA69-EF64-7424-9DEB-2EF2B15C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AA8A-C782-0107-762B-E2B191D2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6681-44DD-F102-223B-EF89993F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FD55-20A6-9874-77CF-35F3E331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52DE-43B2-A568-DEEA-1BC76AFD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D75E-E050-1634-0BDA-FFB1106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7AF1-6507-C85F-A3F7-FDD8701F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9A680-8907-6BCE-A605-D5AC00BFB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73DFE-CAC5-A0C6-998D-612677DD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1A6C-859F-807E-42F4-C12493A9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541F-EF1D-8D1F-04F9-1A5026C2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A9B2-E73D-D166-AEC7-DC6B5A29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D353-B3FE-3D9B-F705-C46F64C7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3BDC-AA4A-F348-C4A3-DADCF2B6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42FF-6071-F39A-0C02-35F0F8B9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964E-6543-74D2-60BD-F62DBA1E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519B-C081-45A4-DEBD-44684943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C8C9-C601-51C8-F665-589C53CF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9630-477C-AFB6-2E02-986E45BD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6777-2411-302F-E24D-7C7350B2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0FC6-C497-7399-24B6-8EF262F5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582A-A294-2996-DA8B-1E4CCDE8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16CF-3967-2A00-E7C5-22413C5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1712-09D9-318F-075A-63434FB57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61666-69AF-9FA8-A302-96D5294A1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3EDA-F8FE-4E3F-F826-9037085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2E3D-CA8E-D508-C6B5-2233CF8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EE62A-0F87-FC14-F723-CFE5222C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9919-FDE8-281D-B1A4-1BBB8ECE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2C7E6-5CFD-59AF-CB2A-29CEA178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F0AB-8037-2898-8AC5-95020618A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D61C-A7B7-AE54-5183-305B24AB8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6985A-B2EA-AA23-0B8A-862F707B1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40D3-904D-3DD1-3914-10D39BC5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6DA8C-28D0-81B4-A6E6-B8097191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58B98-5BAA-8F3F-92F0-670E27D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2C89-61DF-1B72-09C2-13ACA78B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113F0-5621-4500-7A4B-0343363C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D23A6-37C3-DA72-68E8-61524513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EE50D-8DEB-41A5-50E4-D2F2F6CD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C222F-B6B4-1CFA-89F6-430CD2DF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19524-F019-6189-1EB5-5BE7B16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63BB-A9EF-6832-C025-F354B414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32DB-B543-EDFB-0EFD-5B6F38A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9762-15FA-DB88-288A-B1077CE2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712DD-D3A5-2CB2-EB0B-3891F0AC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745B-A8A1-A52E-D6E5-F1B87E2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40492-DFA4-10AD-9271-F8288C08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52B4-9AA1-6493-5E0D-CDAE02D9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12BE-77D2-3BAA-2A9A-8A12D4C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12984-DF0A-02B6-35C7-173134F6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95F5-291B-CAF1-B5A6-D8448DD6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11B3-B457-DFB9-F2A2-A3BB1FB7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6894E-3435-9CDB-9FE9-65F1817C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AF31-CC20-A6CC-B6BA-14E5C04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24BDC-5850-67D5-5C16-4CE6D068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7170-B4F6-5337-EF66-B263E5A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46CB-1957-4DA6-A395-39D6E0045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28730-E70B-4704-B7BD-6FCC78B3E3C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EC0F-C674-C9DF-8918-E9B513BC3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80E37-6C20-8522-B635-11BDBDA78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F8BBE-8AD2-407D-995F-DCEA9DA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03A9-324D-BFC8-3E14-2F1F533CB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Coca Cola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9CE2-7E4F-99C2-2CD6-4DFD6FF4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Mayor Of Africa</a:t>
            </a:r>
          </a:p>
          <a:p>
            <a:endParaRPr lang="en-US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61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CB09-2E1F-1554-DC16-FC0FCDEE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masis MT Pro Black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Jesus Christ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F868-2BDB-33A6-6984-12FC2863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Savior of the world</a:t>
            </a:r>
          </a:p>
          <a:p>
            <a:pPr algn="ctr"/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Emmy_Cee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26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ADLaM Display</vt:lpstr>
      <vt:lpstr>Amasis MT Pro Black</vt:lpstr>
      <vt:lpstr>Aptos</vt:lpstr>
      <vt:lpstr>Aptos Display</vt:lpstr>
      <vt:lpstr>Arial</vt:lpstr>
      <vt:lpstr>Office Theme</vt:lpstr>
      <vt:lpstr>Coca Cola</vt:lpstr>
      <vt:lpstr>Jesus Christ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 Cola</dc:title>
  <dc:creator>GP Eket</dc:creator>
  <cp:lastModifiedBy>GP Eket</cp:lastModifiedBy>
  <cp:revision>5</cp:revision>
  <dcterms:created xsi:type="dcterms:W3CDTF">2024-04-11T15:48:45Z</dcterms:created>
  <dcterms:modified xsi:type="dcterms:W3CDTF">2024-04-18T16:33:14Z</dcterms:modified>
</cp:coreProperties>
</file>