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0" r:id="rId2"/>
    <p:sldId id="302" r:id="rId3"/>
    <p:sldId id="308" r:id="rId4"/>
    <p:sldId id="309" r:id="rId5"/>
    <p:sldId id="310" r:id="rId6"/>
    <p:sldId id="307" r:id="rId7"/>
    <p:sldId id="258" r:id="rId8"/>
    <p:sldId id="311" r:id="rId9"/>
    <p:sldId id="305" r:id="rId10"/>
    <p:sldId id="261" r:id="rId11"/>
    <p:sldId id="306" r:id="rId12"/>
    <p:sldId id="312" r:id="rId13"/>
    <p:sldId id="313" r:id="rId14"/>
    <p:sldId id="301" r:id="rId15"/>
  </p:sldIdLst>
  <p:sldSz cx="7620000" cy="5715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orient="horz" pos="3206">
          <p15:clr>
            <a:srgbClr val="A4A3A4"/>
          </p15:clr>
        </p15:guide>
        <p15:guide id="3" pos="245">
          <p15:clr>
            <a:srgbClr val="A4A3A4"/>
          </p15:clr>
        </p15:guide>
        <p15:guide id="4" pos="45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64" autoAdjust="0"/>
  </p:normalViewPr>
  <p:slideViewPr>
    <p:cSldViewPr snapToGrid="0">
      <p:cViewPr varScale="1">
        <p:scale>
          <a:sx n="185" d="100"/>
          <a:sy n="185" d="100"/>
        </p:scale>
        <p:origin x="2094" y="150"/>
      </p:cViewPr>
      <p:guideLst>
        <p:guide orient="horz" pos="872"/>
        <p:guide orient="horz" pos="3206"/>
        <p:guide pos="245"/>
        <p:guide pos="45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 smtClean="0"/>
              <a:t>Titel der Präsentation</a:t>
            </a:r>
            <a:endParaRPr lang="en-US" b="1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87233728-C297-40D9-B8EA-516437FDDBB3}" type="datetime1">
              <a:rPr lang="de-DE" sz="800" smtClean="0"/>
              <a:t>10.02.2017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 smtClean="0"/>
              <a:t>Universität Stuttgart</a:t>
            </a:r>
            <a:endParaRPr lang="en-US" sz="8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5CA7BE6-D8C2-4E37-92BC-E832C561DB77}" type="datetime1">
              <a:rPr lang="de-DE" smtClean="0"/>
              <a:t>10.02.2017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114800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 dirty="0" err="1" smtClean="0"/>
              <a:t>Universität</a:t>
            </a:r>
            <a:r>
              <a:rPr lang="en-US" dirty="0" smtClean="0"/>
              <a:t>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7AA883-04EB-4D3F-843A-AFF8660F924E}" type="datetime1">
              <a:rPr lang="de-DE" smtClean="0"/>
              <a:t>10.02.2017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10.02.2017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57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10.02.2017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10.02.2017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10.02.2017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10.02.2017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10.02.2017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10.02.2017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10.02.2017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7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10.02.2017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10.02.2017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6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433567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5808" y="1199693"/>
            <a:ext cx="3600000" cy="360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durch Klicken </a:t>
            </a:r>
            <a:br>
              <a:rPr lang="de-DE" dirty="0" smtClean="0"/>
            </a:br>
            <a:r>
              <a:rPr lang="de-DE" dirty="0" smtClean="0"/>
              <a:t>hinzufügen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1784" y="3240000"/>
            <a:ext cx="2700573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969627" y="4075198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Vorname </a:t>
            </a:r>
            <a:br>
              <a:rPr lang="de-DE" dirty="0" smtClean="0"/>
            </a:br>
            <a:r>
              <a:rPr lang="de-DE" dirty="0" smtClean="0"/>
              <a:t>Name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381125"/>
            <a:ext cx="3480000" cy="3708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381124"/>
            <a:ext cx="3150000" cy="181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079740" y="3271525"/>
            <a:ext cx="3150000" cy="181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2" y="1381125"/>
            <a:ext cx="3480717" cy="3708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381125"/>
            <a:ext cx="3150000" cy="3708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70000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270000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5400000" y="1381125"/>
            <a:ext cx="2220000" cy="43338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1854" y="1115372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605425" y="1218275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01854" y="2555685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605425" y="2658588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401854" y="3995999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605425" y="4098902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875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396875" y="2561266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96875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015838" y="1245972"/>
            <a:ext cx="4446162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015838" y="2691865"/>
            <a:ext cx="4446162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015838" y="4137758"/>
            <a:ext cx="4446162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90837" y="2315783"/>
            <a:ext cx="234503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963353" y="170364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88983" y="3214800"/>
            <a:ext cx="1950242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88983" y="3600000"/>
            <a:ext cx="1950242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236047" y="2315783"/>
            <a:ext cx="234503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08562" y="170364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34192" y="3214800"/>
            <a:ext cx="1950242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34192" y="3600000"/>
            <a:ext cx="1950242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90838" y="2315783"/>
            <a:ext cx="210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51855" y="1702800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214800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765798" y="2315784"/>
            <a:ext cx="2100000" cy="277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215798" y="1702800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963943" y="3214800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63943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5129740" y="2315783"/>
            <a:ext cx="210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5579740" y="1702800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327885" y="3214800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327885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88938" y="2315785"/>
            <a:ext cx="1692917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65855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121211" y="2315785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2385211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316197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316197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3840567" y="2315785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9" name="Bildplatzhalter 7"/>
          <p:cNvSpPr>
            <a:spLocks noGrp="1"/>
          </p:cNvSpPr>
          <p:nvPr>
            <p:ph type="pic" sz="quarter" idx="20"/>
          </p:nvPr>
        </p:nvSpPr>
        <p:spPr>
          <a:xfrm>
            <a:off x="4104567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037133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037133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5559924" y="2315785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5823924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69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758069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433567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815808" y="1199693"/>
            <a:ext cx="3600000" cy="360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durch Klicken </a:t>
            </a:r>
            <a:br>
              <a:rPr lang="de-DE" dirty="0" smtClean="0"/>
            </a:br>
            <a:r>
              <a:rPr lang="de-DE" dirty="0" smtClean="0"/>
              <a:t>hinzufügen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341784" y="3240000"/>
            <a:ext cx="2700573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963815" y="4075199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einfügen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/>
            </a:lvl1pPr>
          </a:lstStyle>
          <a:p>
            <a:pPr lvl="0"/>
            <a:r>
              <a:rPr lang="de-DE" dirty="0" smtClean="0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53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 smtClean="0"/>
              <a:t>Vielen Dank!</a:t>
            </a: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18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047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smtClean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smtClean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smtClean="0"/>
              <a:t>Fax 	+49 (0) 711 685-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705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3705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###-##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047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smtClean="0"/>
              <a:t>Universität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590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 smtClean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Adresse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047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smtClean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smtClean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smtClean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705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###-##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3705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###-##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2047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smtClean="0">
                <a:solidFill>
                  <a:schemeClr val="bg1"/>
                </a:solidFill>
              </a:rPr>
              <a:t>Universität Stuttgart</a:t>
            </a:r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Abteilung oder Institutsname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590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Adresse eingeben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 smtClean="0"/>
              <a:t>Vielen Dank!</a:t>
            </a: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18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047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smtClean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smtClean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smtClean="0"/>
              <a:t>Fax 	+49 (0) 711 685-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705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3705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###-##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047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smtClean="0"/>
              <a:t>Universität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590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Adresse eingeben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/>
            </a:lvl1pPr>
          </a:lstStyle>
          <a:p>
            <a:pPr lvl="0"/>
            <a:r>
              <a:rPr lang="de-DE" dirty="0" smtClean="0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5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 smtClean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Adresse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047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smtClean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smtClean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smtClean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705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###-##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3705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###-##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2047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smtClean="0">
                <a:solidFill>
                  <a:schemeClr val="bg1"/>
                </a:solidFill>
              </a:rPr>
              <a:t>Universität Stuttgart</a:t>
            </a:r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Abteilung oder Institutsname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590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Adresse eingeben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0" y="344528"/>
            <a:ext cx="2056867" cy="431998"/>
          </a:xfrm>
          <a:prstGeom prst="rect">
            <a:avLst/>
          </a:prstGeom>
        </p:spPr>
      </p:pic>
      <p:sp>
        <p:nvSpPr>
          <p:cNvPr id="14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08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6044409" y="5256213"/>
            <a:ext cx="1185333" cy="304800"/>
          </a:xfrm>
        </p:spPr>
        <p:txBody>
          <a:bodyPr/>
          <a:lstStyle>
            <a:lvl1pPr marL="0" indent="0">
              <a:buFontTx/>
              <a:buNone/>
              <a:defRPr sz="917" baseline="0"/>
            </a:lvl1pPr>
          </a:lstStyle>
          <a:p>
            <a:r>
              <a:rPr lang="de-DE" dirty="0" err="1" smtClean="0"/>
              <a:t>Sublogo</a:t>
            </a:r>
            <a:r>
              <a:rPr lang="de-DE" dirty="0" smtClean="0"/>
              <a:t> einfügen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370840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/>
            </a:lvl1pPr>
          </a:lstStyle>
          <a:p>
            <a:pPr lvl="0"/>
            <a:r>
              <a:rPr lang="de-DE" dirty="0" smtClean="0"/>
              <a:t>Institutsname max. 2-zeilig, bitte hier klicken und überschreiben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76382" y="1004404"/>
            <a:ext cx="3441772" cy="3441772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3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durch Klicken </a:t>
            </a:r>
            <a:br>
              <a:rPr lang="de-DE" dirty="0" smtClean="0"/>
            </a:br>
            <a:r>
              <a:rPr lang="de-DE" dirty="0" smtClean="0"/>
              <a:t>hinzufügen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1390" y="2952000"/>
            <a:ext cx="2580529" cy="45007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63" y="1381125"/>
            <a:ext cx="6839479" cy="3708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6" name="bk object 17"/>
          <p:cNvSpPr/>
          <p:nvPr userDrawn="1"/>
        </p:nvSpPr>
        <p:spPr>
          <a:xfrm>
            <a:off x="1066627" y="0"/>
            <a:ext cx="5453591" cy="3271837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0" y="900000"/>
            <a:ext cx="3431758" cy="1360800"/>
          </a:xfrm>
        </p:spPr>
        <p:txBody>
          <a:bodyPr anchor="t" anchorCtr="0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0" y="629827"/>
            <a:ext cx="3431758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1" y="2250000"/>
            <a:ext cx="4605484" cy="900000"/>
          </a:xfrm>
        </p:spPr>
        <p:txBody>
          <a:bodyPr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1" y="1944003"/>
            <a:ext cx="2522274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226771" y="-113356"/>
            <a:ext cx="6773875" cy="4513327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3" name="object 3"/>
          <p:cNvSpPr/>
          <p:nvPr userDrawn="1"/>
        </p:nvSpPr>
        <p:spPr>
          <a:xfrm>
            <a:off x="4769557" y="3036753"/>
            <a:ext cx="1808551" cy="1808551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14" name="object 8"/>
          <p:cNvSpPr txBox="1"/>
          <p:nvPr userDrawn="1"/>
        </p:nvSpPr>
        <p:spPr>
          <a:xfrm>
            <a:off x="5026132" y="1418639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 smtClean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13002" y="936000"/>
            <a:ext cx="4408958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</a:defRPr>
            </a:lvl1pPr>
            <a:lvl2pPr>
              <a:defRPr sz="2833" b="1">
                <a:solidFill>
                  <a:schemeClr val="bg1"/>
                </a:solidFill>
              </a:defRPr>
            </a:lvl2pPr>
            <a:lvl3pPr>
              <a:defRPr sz="2833" b="1">
                <a:solidFill>
                  <a:schemeClr val="bg1"/>
                </a:solidFill>
              </a:defRPr>
            </a:lvl3pPr>
            <a:lvl4pPr>
              <a:defRPr sz="2833" b="1">
                <a:solidFill>
                  <a:schemeClr val="bg1"/>
                </a:solidFill>
              </a:defRPr>
            </a:lvl4pPr>
            <a:lvl5pPr>
              <a:defRPr sz="28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3000" y="3024000"/>
            <a:ext cx="3356555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381094"/>
            <a:ext cx="3300000" cy="37084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9740" y="1381125"/>
            <a:ext cx="3300000" cy="37079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35" y="1386962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00" y="1726387"/>
            <a:ext cx="3300000" cy="33631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3929475" y="1386962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3929740" y="1726387"/>
            <a:ext cx="3300000" cy="33631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3" y="1381125"/>
            <a:ext cx="6839479" cy="370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 smtClean="0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Universität</a:t>
            </a:r>
            <a:r>
              <a:rPr lang="en-US" dirty="0" smtClean="0"/>
              <a:t>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8" r:id="rId2"/>
    <p:sldLayoutId id="2147483675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9" r:id="rId22"/>
    <p:sldLayoutId id="2147483690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571454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63" indent="-142863" algn="l" defTabSz="571454" rtl="0" eaLnBrk="1" latinLnBrk="0" hangingPunct="1">
        <a:lnSpc>
          <a:spcPct val="120000"/>
        </a:lnSpc>
        <a:spcBef>
          <a:spcPts val="62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0278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110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00556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47388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3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4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70" userDrawn="1">
          <p15:clr>
            <a:srgbClr val="F26B43"/>
          </p15:clr>
        </p15:guide>
        <p15:guide id="2" pos="246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4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Pointing in VR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EMM WS 16/17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de-DE" sz="1000" b="0" dirty="0" smtClean="0"/>
              <a:t>Darwish</a:t>
            </a:r>
          </a:p>
          <a:p>
            <a:pPr algn="ctr"/>
            <a:r>
              <a:rPr lang="de-DE" sz="1000" b="0" dirty="0" smtClean="0"/>
              <a:t>Güner</a:t>
            </a:r>
          </a:p>
          <a:p>
            <a:pPr algn="ctr"/>
            <a:r>
              <a:rPr lang="de-DE" sz="1000" b="0" dirty="0" smtClean="0"/>
              <a:t>Rippel</a:t>
            </a:r>
          </a:p>
          <a:p>
            <a:pPr algn="ctr"/>
            <a:r>
              <a:rPr lang="de-DE" sz="1000" b="0" dirty="0" smtClean="0"/>
              <a:t>Stroh</a:t>
            </a:r>
          </a:p>
          <a:p>
            <a:pPr algn="ctr"/>
            <a:r>
              <a:rPr lang="de-DE" sz="1000" b="0" dirty="0" smtClean="0"/>
              <a:t>Todorova</a:t>
            </a:r>
          </a:p>
          <a:p>
            <a:pPr algn="ctr"/>
            <a:r>
              <a:rPr lang="de-DE" sz="1000" b="0" dirty="0" smtClean="0"/>
              <a:t>Turcan</a:t>
            </a:r>
          </a:p>
          <a:p>
            <a:pPr algn="ctr"/>
            <a:r>
              <a:rPr lang="de-DE" sz="1000" b="0" dirty="0" smtClean="0"/>
              <a:t>Wennrich</a:t>
            </a:r>
            <a:endParaRPr lang="de-DE" sz="1000" b="0" dirty="0"/>
          </a:p>
        </p:txBody>
      </p:sp>
    </p:spTree>
    <p:extLst>
      <p:ext uri="{BB962C8B-B14F-4D97-AF65-F5344CB8AC3E}">
        <p14:creationId xmlns:p14="http://schemas.microsoft.com/office/powerpoint/2010/main" val="2400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Durchführungszeit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2" y="1611322"/>
            <a:ext cx="3215526" cy="30693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61038" y="1335777"/>
            <a:ext cx="3425076" cy="255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dirty="0" smtClean="0"/>
              <a:t>P &lt; 0,05 =&gt; Null Hypothese wird verworfen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48" y="2132674"/>
            <a:ext cx="3873084" cy="2587556"/>
          </a:xfrm>
        </p:spPr>
      </p:pic>
      <p:cxnSp>
        <p:nvCxnSpPr>
          <p:cNvPr id="14" name="Straight Arrow Connector 13"/>
          <p:cNvCxnSpPr/>
          <p:nvPr/>
        </p:nvCxnSpPr>
        <p:spPr>
          <a:xfrm flipH="1">
            <a:off x="3361038" y="1650863"/>
            <a:ext cx="448962" cy="553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Trefferquote</a:t>
            </a:r>
            <a:endParaRPr lang="de-DE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3" y="1728631"/>
            <a:ext cx="2938206" cy="2873025"/>
          </a:xfrm>
        </p:spPr>
      </p:pic>
      <p:sp>
        <p:nvSpPr>
          <p:cNvPr id="16" name="TextBox 15"/>
          <p:cNvSpPr txBox="1"/>
          <p:nvPr/>
        </p:nvSpPr>
        <p:spPr>
          <a:xfrm>
            <a:off x="3247356" y="1270275"/>
            <a:ext cx="3425293" cy="1631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dirty="0" smtClean="0"/>
              <a:t>P &lt; 0,05 =&gt; Null Hypothese wird verworfen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9" y="1857415"/>
            <a:ext cx="3743633" cy="313655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3183102" y="1522352"/>
            <a:ext cx="514041" cy="776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Fadenkreuz und Fadenkreuz/Laser sind vom Ergebnis fast identisch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Fadenkreuz in beiden, Fokus darauf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Laser sowohl langsamer und schlechtere Trefferquote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auf der letzten Wand kaum sichtbar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Nur Controller ist in beiden Punkten am schlechtesten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Kein Zielen möglich, nur Glückstreffer</a:t>
            </a:r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241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Fragebogen Auswertung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9" y="1381125"/>
            <a:ext cx="6603662" cy="3708400"/>
          </a:xfrm>
        </p:spPr>
      </p:pic>
    </p:spTree>
    <p:extLst>
      <p:ext uri="{BB962C8B-B14F-4D97-AF65-F5344CB8AC3E}">
        <p14:creationId xmlns:p14="http://schemas.microsoft.com/office/powerpoint/2010/main" val="36252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1" r="12541"/>
          <a:stretch>
            <a:fillRect/>
          </a:stretch>
        </p:blipFill>
        <p:spPr>
          <a:xfrm rot="5400000">
            <a:off x="340918" y="2143599"/>
            <a:ext cx="1441450" cy="1443037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ctr"/>
            <a:r>
              <a:rPr lang="de-DE" sz="1000" b="0" dirty="0" smtClean="0"/>
              <a:t>Darwish Güner Rippel Stroh Todorova Turcan Wennrich</a:t>
            </a:r>
            <a:endParaRPr lang="de-DE" sz="1000" b="0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8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4" b="13584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Experiment </a:t>
            </a:r>
            <a:br>
              <a:rPr lang="de-DE" dirty="0" smtClean="0"/>
            </a:br>
            <a:r>
              <a:rPr lang="de-DE" dirty="0" smtClean="0"/>
              <a:t>Durchführung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6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Was ist Virtual Reality?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-Ein virtueller Raum, den man durch Tragen einer Brille betritt und in 	dem man interagieren kann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Warum Pointing in VR?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-VR neu und unerforscht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-ähnliche Studie gab es schon in der Realität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2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62" y="1381125"/>
            <a:ext cx="5166475" cy="3708400"/>
          </a:xfrm>
        </p:spPr>
      </p:pic>
    </p:spTree>
    <p:extLst>
      <p:ext uri="{BB962C8B-B14F-4D97-AF65-F5344CB8AC3E}">
        <p14:creationId xmlns:p14="http://schemas.microsoft.com/office/powerpoint/2010/main" val="26932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Eingabemethode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 smtClean="0"/>
              <a:t>Laser</a:t>
            </a:r>
          </a:p>
          <a:p>
            <a:pPr marL="342900" indent="-342900">
              <a:buAutoNum type="arabicPeriod"/>
            </a:pPr>
            <a:r>
              <a:rPr lang="de-DE" dirty="0" smtClean="0"/>
              <a:t>Fadenkreuz</a:t>
            </a:r>
          </a:p>
          <a:p>
            <a:pPr marL="342900" indent="-342900">
              <a:buAutoNum type="arabicPeriod"/>
            </a:pPr>
            <a:r>
              <a:rPr lang="de-DE" dirty="0" smtClean="0"/>
              <a:t>Nur Controller</a:t>
            </a:r>
          </a:p>
          <a:p>
            <a:pPr marL="342900" indent="-342900">
              <a:buAutoNum type="arabicPeriod"/>
            </a:pPr>
            <a:r>
              <a:rPr lang="de-DE" dirty="0" smtClean="0"/>
              <a:t>Fadenkreuz &amp; Laser</a:t>
            </a:r>
          </a:p>
          <a:p>
            <a:pPr marL="0" indent="0">
              <a:buNone/>
            </a:pPr>
            <a:r>
              <a:rPr lang="de-DE" dirty="0" smtClean="0"/>
              <a:t>-Laser und Fadenkreuz sind auch in der Realität Zieloptionen.</a:t>
            </a:r>
          </a:p>
          <a:p>
            <a:pPr marL="0" indent="0">
              <a:buNone/>
            </a:pPr>
            <a:r>
              <a:rPr lang="de-DE" dirty="0" smtClean="0"/>
              <a:t>-Verbessert die Kombination das Ergebnis?</a:t>
            </a:r>
          </a:p>
          <a:p>
            <a:pPr marL="0" indent="0">
              <a:buNone/>
            </a:pPr>
            <a:r>
              <a:rPr lang="de-DE" dirty="0" smtClean="0"/>
              <a:t>-Nur Controller Referenz.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3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8 Teilnehmer</a:t>
            </a:r>
          </a:p>
          <a:p>
            <a:pPr>
              <a:buFontTx/>
              <a:buChar char="-"/>
            </a:pPr>
            <a:r>
              <a:rPr lang="de-DE" dirty="0" smtClean="0"/>
              <a:t>Within Subject Design </a:t>
            </a:r>
          </a:p>
          <a:p>
            <a:pPr>
              <a:buFontTx/>
              <a:buChar char="-"/>
            </a:pPr>
            <a:r>
              <a:rPr lang="de-DE" dirty="0" smtClean="0"/>
              <a:t>Ablauf: 	</a:t>
            </a:r>
          </a:p>
          <a:p>
            <a:pPr marL="0" indent="0">
              <a:buNone/>
            </a:pPr>
            <a:r>
              <a:rPr lang="de-DE" dirty="0" smtClean="0"/>
              <a:t>	1. Consent Form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 Einweisung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3. Experiment </a:t>
            </a:r>
            <a:r>
              <a:rPr lang="de-DE" dirty="0" smtClean="0"/>
              <a:t>Durchführung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-kein Trefferfeedback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4. Fragebogen</a:t>
            </a:r>
          </a:p>
          <a:p>
            <a:pPr marL="0" indent="0">
              <a:buNone/>
            </a:pPr>
            <a:r>
              <a:rPr lang="de-DE" dirty="0" smtClean="0"/>
              <a:t>		</a:t>
            </a:r>
            <a:r>
              <a:rPr lang="de-DE" dirty="0"/>
              <a:t>	</a:t>
            </a:r>
            <a:r>
              <a:rPr lang="de-DE" dirty="0" smtClean="0"/>
              <a:t>	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48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7" b="7427"/>
          <a:stretch>
            <a:fillRect/>
          </a:stretch>
        </p:blipFill>
        <p:spPr/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Datenerfassung </a:t>
            </a:r>
            <a:br>
              <a:rPr lang="de-DE" dirty="0" smtClean="0"/>
            </a:br>
            <a:r>
              <a:rPr lang="de-DE" dirty="0" smtClean="0"/>
              <a:t>und </a:t>
            </a:r>
            <a:br>
              <a:rPr lang="de-DE" dirty="0" smtClean="0"/>
            </a:br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Institut für Visualisierung und Interaktive Systeme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2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Teilnehmer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Alter: 19-28</a:t>
            </a:r>
          </a:p>
          <a:p>
            <a:pPr marL="0" indent="0">
              <a:buNone/>
            </a:pPr>
            <a:r>
              <a:rPr lang="de-DE" dirty="0" smtClean="0"/>
              <a:t>Geschlecht: 5 weiblich, 3 männlich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Tätigkeit: Student</a:t>
            </a:r>
          </a:p>
          <a:p>
            <a:pPr marL="0" indent="0">
              <a:buNone/>
            </a:pPr>
            <a:r>
              <a:rPr lang="de-DE" dirty="0" smtClean="0"/>
              <a:t>Brillenträger: 5</a:t>
            </a:r>
            <a:r>
              <a:rPr lang="de-DE" dirty="0"/>
              <a:t> </a:t>
            </a:r>
            <a:r>
              <a:rPr lang="de-DE" dirty="0" smtClean="0">
                <a:sym typeface="Wingdings" panose="05000000000000000000" pitchFamily="2" charset="2"/>
              </a:rPr>
              <a:t> 1 davon ohne Brille in VR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6 Rechtshänder, 2 Linkshänder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Erfahrung in VR: 3</a:t>
            </a:r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454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H0: </a:t>
            </a:r>
            <a:r>
              <a:rPr lang="de-DE" dirty="0" smtClean="0"/>
              <a:t>Eingabemethode </a:t>
            </a:r>
            <a:r>
              <a:rPr lang="de-DE" dirty="0" smtClean="0"/>
              <a:t>hat keine Auswirkung auf die Durchführungszeit/Trefferquote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Alternativhypothese: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Laser</a:t>
            </a:r>
            <a:r>
              <a:rPr lang="de-DE" dirty="0" smtClean="0"/>
              <a:t> lenkt vom Ziel ab </a:t>
            </a:r>
            <a:r>
              <a:rPr lang="de-DE" dirty="0" smtClean="0">
                <a:sym typeface="Wingdings" panose="05000000000000000000" pitchFamily="2" charset="2"/>
              </a:rPr>
              <a:t>Fadenkreuz reicht,</a:t>
            </a:r>
            <a:r>
              <a:rPr lang="de-DE" dirty="0" smtClean="0"/>
              <a:t> man benötigt den Laser nicht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6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-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_Stuttgart_Vorlage D_4zu3_2016 FINAL.pptx" id="{4841BD3C-E1E3-469F-ADD0-9E6EB31E75F5}" vid="{33357EC2-1038-4565-85BB-7F696209DF7D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D_4zu3</Template>
  <TotalTime>0</TotalTime>
  <Words>314</Words>
  <Application>Microsoft Office PowerPoint</Application>
  <PresentationFormat>Custom</PresentationFormat>
  <Paragraphs>139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Uni-Stuttgart</vt:lpstr>
      <vt:lpstr>Pointing in VR</vt:lpstr>
      <vt:lpstr>Experiment  Durchführung</vt:lpstr>
      <vt:lpstr>PowerPoint Presentation</vt:lpstr>
      <vt:lpstr>Setup</vt:lpstr>
      <vt:lpstr>Eingabemethode</vt:lpstr>
      <vt:lpstr>Durchführung</vt:lpstr>
      <vt:lpstr>Datenerfassung  und  Auswertung</vt:lpstr>
      <vt:lpstr>Teilnehmer</vt:lpstr>
      <vt:lpstr>Hypothesen</vt:lpstr>
      <vt:lpstr>Durchführungszeit</vt:lpstr>
      <vt:lpstr>Trefferquote</vt:lpstr>
      <vt:lpstr>Interpretation</vt:lpstr>
      <vt:lpstr>Fragebogen Auswertung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2017-02-08T14:02:56Z</dcterms:created>
  <dcterms:modified xsi:type="dcterms:W3CDTF">2017-02-10T11:31:00Z</dcterms:modified>
</cp:coreProperties>
</file>