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75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8-7-2021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47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Bij none moet elke stage zijn eigen agent bevatten.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6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vòòr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when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Triggers: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pipeline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5176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7" y="1899353"/>
            <a:ext cx="3237199" cy="1859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92F1-D84A-457F-A5AC-E108A8AC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09" y="3544925"/>
            <a:ext cx="2136572" cy="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6703</TotalTime>
  <Words>576</Words>
  <Application>Microsoft Office PowerPoint</Application>
  <PresentationFormat>On-screen Show (16:9)</PresentationFormat>
  <Paragraphs>127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123</cp:revision>
  <dcterms:created xsi:type="dcterms:W3CDTF">2020-09-01T14:29:31Z</dcterms:created>
  <dcterms:modified xsi:type="dcterms:W3CDTF">2021-07-08T15:34:56Z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