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282" r:id="rId5"/>
    <p:sldId id="297" r:id="rId6"/>
    <p:sldId id="295" r:id="rId7"/>
    <p:sldId id="298" r:id="rId8"/>
    <p:sldId id="338" r:id="rId9"/>
    <p:sldId id="328" r:id="rId10"/>
    <p:sldId id="329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2" r:id="rId21"/>
    <p:sldId id="339" r:id="rId22"/>
    <p:sldId id="341" r:id="rId23"/>
    <p:sldId id="340" r:id="rId24"/>
    <p:sldId id="272" r:id="rId2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75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6-7-2021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5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best-jenkins-alternativ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2549" y="505413"/>
            <a:ext cx="3024000" cy="1562669"/>
          </a:xfrm>
        </p:spPr>
        <p:txBody>
          <a:bodyPr/>
          <a:lstStyle/>
          <a:p>
            <a:pPr algn="ctr"/>
            <a:r>
              <a:rPr lang="nl-NL" noProof="0" dirty="0"/>
              <a:t>Jenkins SIG</a:t>
            </a:r>
            <a:br>
              <a:rPr lang="nl-NL" noProof="0" dirty="0"/>
            </a:br>
            <a:r>
              <a:rPr lang="nl-NL" sz="2000" noProof="0" dirty="0"/>
              <a:t>08-07-2021</a:t>
            </a:r>
            <a:br>
              <a:rPr lang="nl-NL" noProof="0" dirty="0"/>
            </a:br>
            <a:br>
              <a:rPr lang="nl-NL" noProof="0" dirty="0"/>
            </a:br>
            <a:r>
              <a:rPr lang="nl-NL" sz="1800" noProof="0" dirty="0"/>
              <a:t>Emmy Hermans</a:t>
            </a:r>
            <a:br>
              <a:rPr lang="nl-NL" noProof="0" dirty="0"/>
            </a:br>
            <a:br>
              <a:rPr lang="nl-NL" noProof="0" dirty="0"/>
            </a:br>
            <a:endParaRPr lang="nl-NL" noProof="0" dirty="0"/>
          </a:p>
        </p:txBody>
      </p:sp>
      <p:pic>
        <p:nvPicPr>
          <p:cNvPr id="4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556BFD8-64A1-4D8D-A42E-4CC589762FC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13385" b="13385"/>
          <a:stretch/>
        </p:blipFill>
        <p:spPr>
          <a:xfrm>
            <a:off x="1375873" y="2435724"/>
            <a:ext cx="6640082" cy="2431239"/>
          </a:xfr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New item/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8261-9EA9-4C3A-B779-7B7FFEAC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38946" cy="39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 </a:t>
            </a:r>
            <a:r>
              <a:rPr lang="nl-NL" noProof="0" dirty="0" err="1"/>
              <a:t>vs</a:t>
            </a:r>
            <a:r>
              <a:rPr lang="nl-NL" noProof="0" dirty="0"/>
              <a:t> 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Handmatig: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Edit</a:t>
            </a:r>
            <a:r>
              <a:rPr lang="nl-NL" noProof="0" dirty="0"/>
              <a:t> configuratie zonder dat </a:t>
            </a:r>
            <a:r>
              <a:rPr lang="nl-NL" noProof="0" dirty="0" err="1"/>
              <a:t>history</a:t>
            </a:r>
            <a:r>
              <a:rPr lang="nl-NL" noProof="0" dirty="0"/>
              <a:t> bewaard blijft/ zonder controle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Voor elke job opnieuw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Geen syntax </a:t>
            </a:r>
            <a:r>
              <a:rPr lang="nl-NL" noProof="0" dirty="0" err="1"/>
              <a:t>checking</a:t>
            </a:r>
            <a:r>
              <a:rPr lang="nl-NL" noProof="0" dirty="0"/>
              <a:t> etc..</a:t>
            </a:r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Jenkinsfile: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Kan in source control management worden </a:t>
            </a:r>
            <a:r>
              <a:rPr lang="nl-NL" noProof="0" dirty="0" err="1"/>
              <a:t>ingechecked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Schrijven in </a:t>
            </a:r>
            <a:r>
              <a:rPr lang="nl-NL" noProof="0" dirty="0" err="1"/>
              <a:t>Groovy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146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Handmatig invoeren</a:t>
            </a:r>
          </a:p>
        </p:txBody>
      </p:sp>
    </p:spTree>
    <p:extLst>
      <p:ext uri="{BB962C8B-B14F-4D97-AF65-F5344CB8AC3E}">
        <p14:creationId xmlns:p14="http://schemas.microsoft.com/office/powerpoint/2010/main" val="9056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811202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Freestyle project/ </a:t>
            </a:r>
            <a:r>
              <a:rPr lang="nl-NL" noProof="0" dirty="0" err="1"/>
              <a:t>multi</a:t>
            </a:r>
            <a:r>
              <a:rPr lang="nl-NL" noProof="0" dirty="0"/>
              <a:t> </a:t>
            </a:r>
            <a:r>
              <a:rPr lang="nl-NL" noProof="0" dirty="0" err="1"/>
              <a:t>configuration</a:t>
            </a:r>
            <a:r>
              <a:rPr lang="nl-NL" noProof="0" dirty="0"/>
              <a:t> project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Opties -&gt;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Build</a:t>
            </a:r>
            <a:r>
              <a:rPr lang="nl-NL" noProof="0" dirty="0"/>
              <a:t> steps -&gt;&gt;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Post-</a:t>
            </a:r>
            <a:r>
              <a:rPr lang="nl-NL" noProof="0" dirty="0" err="1"/>
              <a:t>build</a:t>
            </a:r>
            <a:r>
              <a:rPr lang="nl-NL" noProof="0" dirty="0"/>
              <a:t> Actions -&gt;&gt;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2E376-4FBD-4E2F-9500-03B0F3EF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57" y="936000"/>
            <a:ext cx="2048904" cy="356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C2D1B-85DA-4625-915C-9F35838B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2" y="936000"/>
            <a:ext cx="1917081" cy="170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144C1-1C95-463D-ACED-4C554C74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40" y="2716478"/>
            <a:ext cx="1948953" cy="18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Jenkinsfile gebruiken</a:t>
            </a:r>
          </a:p>
        </p:txBody>
      </p:sp>
    </p:spTree>
    <p:extLst>
      <p:ext uri="{BB962C8B-B14F-4D97-AF65-F5344CB8AC3E}">
        <p14:creationId xmlns:p14="http://schemas.microsoft.com/office/powerpoint/2010/main" val="9132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Jenkinsfile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/ </a:t>
            </a:r>
            <a:r>
              <a:rPr lang="nl-NL" noProof="0" dirty="0" err="1"/>
              <a:t>multibranch</a:t>
            </a:r>
            <a:r>
              <a:rPr lang="nl-NL" noProof="0" dirty="0"/>
              <a:t> pipeline / </a:t>
            </a:r>
            <a:r>
              <a:rPr lang="nl-NL" noProof="0" dirty="0" err="1"/>
              <a:t>github</a:t>
            </a:r>
            <a:r>
              <a:rPr lang="nl-NL" noProof="0" dirty="0"/>
              <a:t> </a:t>
            </a:r>
            <a:r>
              <a:rPr lang="nl-NL" noProof="0" dirty="0" err="1"/>
              <a:t>organization</a:t>
            </a:r>
            <a:endParaRPr lang="nl-NL" noProof="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Aantal opties kunnen nog steeds handmatig worden ingevoerd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als script invoeren of uit SCM halen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scripted</a:t>
            </a:r>
            <a:r>
              <a:rPr lang="nl-NL" noProof="0" dirty="0"/>
              <a:t> pipeline syntax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Beiden gebruiken </a:t>
            </a:r>
            <a:r>
              <a:rPr lang="nl-NL" noProof="0" dirty="0" err="1"/>
              <a:t>Groovy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is simpeler en meer </a:t>
            </a:r>
            <a:r>
              <a:rPr lang="nl-NL" noProof="0" dirty="0" err="1"/>
              <a:t>opinionated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Scripted</a:t>
            </a:r>
            <a:r>
              <a:rPr lang="nl-NL" noProof="0" dirty="0"/>
              <a:t> is meer </a:t>
            </a:r>
            <a:r>
              <a:rPr lang="nl-NL" noProof="0" dirty="0" err="1"/>
              <a:t>flexible</a:t>
            </a:r>
            <a:r>
              <a:rPr lang="nl-NL" noProof="0" dirty="0"/>
              <a:t>, de meeste </a:t>
            </a:r>
            <a:r>
              <a:rPr lang="nl-NL" noProof="0" dirty="0" err="1"/>
              <a:t>Groovy</a:t>
            </a:r>
            <a:r>
              <a:rPr lang="nl-NL" noProof="0" dirty="0"/>
              <a:t> code </a:t>
            </a:r>
            <a:r>
              <a:rPr lang="nl-NL" noProof="0" dirty="0" err="1"/>
              <a:t>can</a:t>
            </a:r>
            <a:r>
              <a:rPr lang="nl-NL" noProof="0" dirty="0"/>
              <a:t> gebruikt worden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marL="18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nl-NL" sz="1200" noProof="0" dirty="0"/>
              <a:t>https://www.jenkins.io/doc/book/pipeline/syntax/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0F9F-7B8C-4621-9BE1-5DB7F286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7" y="1916720"/>
            <a:ext cx="3744993" cy="2106558"/>
          </a:xfrm>
          <a:prstGeom prst="rect">
            <a:avLst/>
          </a:prstGeo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6B80986-8A69-43B9-8577-BC9AA6BF07A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2" y="1628720"/>
            <a:ext cx="3744995" cy="288000"/>
          </a:xfrm>
        </p:spPr>
        <p:txBody>
          <a:bodyPr/>
          <a:lstStyle/>
          <a:p>
            <a:r>
              <a:rPr lang="nl-NL" noProof="0" dirty="0" err="1"/>
              <a:t>Scripted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example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840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 err="1"/>
              <a:t>Declarative</a:t>
            </a:r>
            <a:r>
              <a:rPr lang="nl-NL" noProof="0" dirty="0"/>
              <a:t> Jenkinsfile 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Hoogste niveau moet altijd pipeline block zijn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Agent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moet op top level, maar kan ook per stage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Specificeert waar de pipeline of stage uitgevoerd moet worden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any</a:t>
            </a:r>
            <a:r>
              <a:rPr lang="nl-NL" noProof="0" dirty="0"/>
              <a:t>/ none/ node/ </a:t>
            </a:r>
            <a:r>
              <a:rPr lang="nl-NL" noProof="0" dirty="0" err="1"/>
              <a:t>docker</a:t>
            </a:r>
            <a:r>
              <a:rPr lang="nl-NL" noProof="0" dirty="0"/>
              <a:t>/ ..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Stages &gt; stage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Het meeste werk word hier uitgevoerd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Post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always</a:t>
            </a:r>
            <a:r>
              <a:rPr lang="nl-NL" noProof="0" dirty="0"/>
              <a:t>, </a:t>
            </a:r>
            <a:r>
              <a:rPr lang="nl-NL" noProof="0" dirty="0" err="1"/>
              <a:t>changed</a:t>
            </a:r>
            <a:r>
              <a:rPr lang="nl-NL" noProof="0" dirty="0"/>
              <a:t>, </a:t>
            </a:r>
            <a:r>
              <a:rPr lang="nl-NL" noProof="0" dirty="0" err="1"/>
              <a:t>fixed</a:t>
            </a:r>
            <a:r>
              <a:rPr lang="nl-NL" noProof="0" dirty="0"/>
              <a:t>, </a:t>
            </a:r>
            <a:r>
              <a:rPr lang="nl-NL" noProof="0" dirty="0" err="1"/>
              <a:t>regression</a:t>
            </a:r>
            <a:r>
              <a:rPr lang="nl-NL" noProof="0" dirty="0"/>
              <a:t>, </a:t>
            </a:r>
            <a:r>
              <a:rPr lang="nl-NL" noProof="0" dirty="0" err="1"/>
              <a:t>aborted</a:t>
            </a:r>
            <a:r>
              <a:rPr lang="nl-NL" noProof="0" dirty="0"/>
              <a:t>, failure, </a:t>
            </a:r>
            <a:r>
              <a:rPr lang="nl-NL" noProof="0" dirty="0" err="1"/>
              <a:t>success</a:t>
            </a:r>
            <a:r>
              <a:rPr lang="nl-NL" noProof="0" dirty="0"/>
              <a:t>, </a:t>
            </a:r>
            <a:r>
              <a:rPr lang="nl-NL" noProof="0" dirty="0" err="1"/>
              <a:t>unstable</a:t>
            </a:r>
            <a:r>
              <a:rPr lang="nl-NL" noProof="0" dirty="0"/>
              <a:t>, </a:t>
            </a:r>
            <a:r>
              <a:rPr lang="nl-NL" noProof="0" dirty="0" err="1"/>
              <a:t>unsuccessful</a:t>
            </a:r>
            <a:r>
              <a:rPr lang="nl-NL" noProof="0" dirty="0"/>
              <a:t>,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cleanup</a:t>
            </a: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78DB-ADF1-4188-9BE7-0BF8D193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5" y="905340"/>
            <a:ext cx="399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nl-NL" dirty="0"/>
              <a:t>Voor</a:t>
            </a:r>
            <a:r>
              <a:rPr lang="en-GB" dirty="0"/>
              <a:t> hele pipeline of </a:t>
            </a:r>
            <a:r>
              <a:rPr lang="nl-NL" dirty="0"/>
              <a:t>voor</a:t>
            </a:r>
            <a:r>
              <a:rPr lang="en-GB" dirty="0"/>
              <a:t> stage,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plugins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Voorbeelden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hele pipeline: </a:t>
            </a:r>
            <a:r>
              <a:rPr lang="en-GB" dirty="0" err="1"/>
              <a:t>buildDiscarder</a:t>
            </a:r>
            <a:r>
              <a:rPr lang="en-GB" dirty="0"/>
              <a:t>, </a:t>
            </a:r>
            <a:r>
              <a:rPr lang="en-GB" dirty="0" err="1"/>
              <a:t>disableConcurrentBuilds</a:t>
            </a:r>
            <a:r>
              <a:rPr lang="en-GB" dirty="0"/>
              <a:t>, retry, timeout etc..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 stage </a:t>
            </a:r>
            <a:r>
              <a:rPr lang="en-GB" dirty="0" err="1"/>
              <a:t>worden</a:t>
            </a:r>
            <a:r>
              <a:rPr lang="en-GB" dirty="0"/>
              <a:t> de options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vòòr</a:t>
            </a:r>
            <a:r>
              <a:rPr lang="en-GB" dirty="0"/>
              <a:t> de agent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eventuele</a:t>
            </a:r>
            <a:r>
              <a:rPr lang="en-GB" dirty="0"/>
              <a:t> when </a:t>
            </a:r>
            <a:r>
              <a:rPr lang="en-GB" dirty="0" err="1"/>
              <a:t>condities</a:t>
            </a:r>
            <a:r>
              <a:rPr lang="en-GB" dirty="0"/>
              <a:t>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A5AA3-B734-4A04-95B8-EAE42960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571750"/>
            <a:ext cx="2652807" cy="215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707D-647E-4798-A4F2-A760A0BB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90" y="2571750"/>
            <a:ext cx="29599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/>
          </a:bodyPr>
          <a:lstStyle/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subset van taken (steps)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r>
              <a:rPr lang="en-GB" dirty="0" err="1"/>
              <a:t>doel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Zichtbaar</a:t>
            </a:r>
            <a:r>
              <a:rPr lang="en-GB" dirty="0"/>
              <a:t> in Jenkins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tijden</a:t>
            </a:r>
            <a:r>
              <a:rPr lang="en-GB" dirty="0"/>
              <a:t> </a:t>
            </a:r>
            <a:r>
              <a:rPr lang="en-GB" dirty="0" err="1"/>
              <a:t>runnen</a:t>
            </a:r>
            <a:r>
              <a:rPr lang="en-GB" dirty="0"/>
              <a:t> van job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18AA1-84EA-430C-B3D3-6B8AB47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762394"/>
            <a:ext cx="7248293" cy="195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CAEE-5589-4235-8F07-D0F56E9E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2" y="1402165"/>
            <a:ext cx="2557231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3852002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Input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Vraagt</a:t>
            </a:r>
            <a:r>
              <a:rPr lang="en-GB" dirty="0"/>
              <a:t> om input van de user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Word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options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when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Input </a:t>
            </a:r>
            <a:r>
              <a:rPr lang="en-GB" dirty="0" err="1"/>
              <a:t>als</a:t>
            </a:r>
            <a:r>
              <a:rPr lang="en-GB" dirty="0"/>
              <a:t> step in stage, </a:t>
            </a:r>
            <a:r>
              <a:rPr lang="en-GB" dirty="0" err="1"/>
              <a:t>alleen</a:t>
            </a:r>
            <a:r>
              <a:rPr lang="en-GB" dirty="0"/>
              <a:t> proceed of abort (pipeline input step) 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When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Bepaald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stage </a:t>
            </a:r>
            <a:r>
              <a:rPr lang="en-GB" dirty="0" err="1"/>
              <a:t>wel</a:t>
            </a:r>
            <a:r>
              <a:rPr lang="en-GB" dirty="0"/>
              <a:t> of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word</a:t>
            </a:r>
          </a:p>
          <a:p>
            <a:pPr lvl="2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4E56-8D78-44D2-8DF3-03D5C2C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2000"/>
            <a:ext cx="4572000" cy="195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32A9-91B0-463A-B019-C90EEBBB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15" y="2897591"/>
            <a:ext cx="4406213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Jenkins algemeen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Hoe Jenkins te gebruiken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Handmatig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Jenkinsfile gebruiken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6022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Andere secties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5152978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Tools: tools die in de pipeline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“Manage Jenkins” -&gt; “Global Tool Configuration”.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Environment: </a:t>
            </a:r>
            <a:r>
              <a:rPr lang="en-GB" dirty="0" err="1"/>
              <a:t>defineert</a:t>
            </a:r>
            <a:r>
              <a:rPr lang="en-GB" dirty="0"/>
              <a:t> environment variables </a:t>
            </a:r>
            <a:r>
              <a:rPr lang="en-GB" dirty="0" err="1"/>
              <a:t>voor</a:t>
            </a:r>
            <a:r>
              <a:rPr lang="en-GB" dirty="0"/>
              <a:t> alle steps of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stage. 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Triggers: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pipeline </a:t>
            </a:r>
            <a:r>
              <a:rPr lang="en-GB" dirty="0" err="1"/>
              <a:t>getriggerd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4B77-1EF9-4354-8320-E839CCD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0" y="75176"/>
            <a:ext cx="2222729" cy="174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B0D2-E537-4636-B716-3C4C775A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7" y="1899353"/>
            <a:ext cx="3237199" cy="1859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79AA3-CE0B-4FD7-894A-230CFBC31361}"/>
              </a:ext>
            </a:extLst>
          </p:cNvPr>
          <p:cNvSpPr/>
          <p:nvPr/>
        </p:nvSpPr>
        <p:spPr>
          <a:xfrm>
            <a:off x="996076" y="4578501"/>
            <a:ext cx="3374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https://www.jenkins.io/doc/book/pipeline/syntax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C92F1-D84A-457F-A5AC-E108A8AC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09" y="3544925"/>
            <a:ext cx="2136572" cy="8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9575" y="4065462"/>
            <a:ext cx="7055689" cy="506537"/>
          </a:xfrm>
        </p:spPr>
        <p:txBody>
          <a:bodyPr/>
          <a:lstStyle/>
          <a:p>
            <a:r>
              <a:rPr lang="nl-NL" sz="2400" noProof="0" dirty="0"/>
              <a:t>https://github.com/EmmyHermans/Jenkins-SIG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08000" y="922118"/>
            <a:ext cx="4464000" cy="1512000"/>
          </a:xfrm>
        </p:spPr>
        <p:txBody>
          <a:bodyPr/>
          <a:lstStyle/>
          <a:p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 algemeen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Wat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l-NL" noProof="0" dirty="0"/>
              <a:t>“The </a:t>
            </a:r>
            <a:r>
              <a:rPr lang="nl-NL" noProof="0" dirty="0" err="1"/>
              <a:t>leading</a:t>
            </a:r>
            <a:r>
              <a:rPr lang="nl-NL" noProof="0" dirty="0"/>
              <a:t> open source </a:t>
            </a:r>
            <a:r>
              <a:rPr lang="nl-NL" noProof="0" dirty="0" err="1"/>
              <a:t>automation</a:t>
            </a:r>
            <a:r>
              <a:rPr lang="nl-NL" noProof="0" dirty="0"/>
              <a:t> server, Jenkins </a:t>
            </a:r>
            <a:r>
              <a:rPr lang="nl-NL" noProof="0" dirty="0" err="1"/>
              <a:t>provides</a:t>
            </a:r>
            <a:r>
              <a:rPr lang="nl-NL" noProof="0" dirty="0"/>
              <a:t> </a:t>
            </a:r>
            <a:r>
              <a:rPr lang="nl-NL" noProof="0" dirty="0" err="1"/>
              <a:t>hundreds</a:t>
            </a:r>
            <a:r>
              <a:rPr lang="nl-NL" noProof="0" dirty="0"/>
              <a:t> of </a:t>
            </a:r>
            <a:r>
              <a:rPr lang="nl-NL" noProof="0" dirty="0" err="1"/>
              <a:t>plugins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support building, </a:t>
            </a:r>
            <a:r>
              <a:rPr lang="nl-NL" noProof="0" dirty="0" err="1"/>
              <a:t>deploying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automating</a:t>
            </a:r>
            <a:r>
              <a:rPr lang="nl-NL" noProof="0" dirty="0"/>
              <a:t> </a:t>
            </a:r>
            <a:r>
              <a:rPr lang="nl-NL" noProof="0" dirty="0" err="1"/>
              <a:t>any</a:t>
            </a:r>
            <a:r>
              <a:rPr lang="nl-NL" noProof="0" dirty="0"/>
              <a:t> project.”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Open source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Geprogrammeerd in Java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In 2004 begonnen als Hudson -&gt; in 2011 hernoemt naar Jenkins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Voornamelijk voor CI/CD gebruikt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&gt; 1700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Self-managed</a:t>
            </a:r>
            <a:r>
              <a:rPr lang="nl-NL" noProof="0" dirty="0"/>
              <a:t> (in </a:t>
            </a:r>
            <a:r>
              <a:rPr lang="nl-NL" noProof="0" dirty="0" err="1"/>
              <a:t>cloud</a:t>
            </a:r>
            <a:r>
              <a:rPr lang="nl-NL" noProof="0" dirty="0"/>
              <a:t> of on-</a:t>
            </a:r>
            <a:r>
              <a:rPr lang="nl-NL" noProof="0" dirty="0" err="1"/>
              <a:t>prem</a:t>
            </a:r>
            <a:r>
              <a:rPr lang="nl-NL" noProof="0" dirty="0"/>
              <a:t>)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9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1920826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Alleen master node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Master-</a:t>
            </a:r>
            <a:r>
              <a:rPr lang="nl-NL" noProof="0" dirty="0" err="1"/>
              <a:t>slave</a:t>
            </a:r>
            <a:r>
              <a:rPr lang="nl-NL" noProof="0" dirty="0"/>
              <a:t> setup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D83C7-09DC-4FFB-BA88-DDF5925E5A96}"/>
              </a:ext>
            </a:extLst>
          </p:cNvPr>
          <p:cNvSpPr/>
          <p:nvPr/>
        </p:nvSpPr>
        <p:spPr>
          <a:xfrm>
            <a:off x="4694663" y="466367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https://digitalvarys.com/how-to-configure-jenkins-master-slave-setup/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DC5C7-DBED-4576-A2EC-EF033AC66C70}"/>
              </a:ext>
            </a:extLst>
          </p:cNvPr>
          <p:cNvGrpSpPr/>
          <p:nvPr/>
        </p:nvGrpSpPr>
        <p:grpSpPr>
          <a:xfrm>
            <a:off x="2951356" y="1408234"/>
            <a:ext cx="5872974" cy="3255444"/>
            <a:chOff x="2640829" y="1197610"/>
            <a:chExt cx="6399091" cy="3518390"/>
          </a:xfrm>
        </p:grpSpPr>
        <p:pic>
          <p:nvPicPr>
            <p:cNvPr id="2050" name="Picture 2" descr="How to Configure Jenkins Master Slave Setup. - Digital Varys">
              <a:extLst>
                <a:ext uri="{FF2B5EF4-FFF2-40B4-BE49-F238E27FC236}">
                  <a16:creationId xmlns:a16="http://schemas.microsoft.com/office/drawing/2014/main" id="{2F3DBC68-CD4A-4DBA-B66C-71E5285D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829" y="1197610"/>
              <a:ext cx="6399091" cy="35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AC40D1-7B96-4C6F-85F3-201F19401354}"/>
                </a:ext>
              </a:extLst>
            </p:cNvPr>
            <p:cNvSpPr/>
            <p:nvPr/>
          </p:nvSpPr>
          <p:spPr>
            <a:xfrm>
              <a:off x="4980878" y="1286107"/>
              <a:ext cx="3568390" cy="78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216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&amp;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57435"/>
            <a:ext cx="6623999" cy="148441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Code builden en testen voor het naar de </a:t>
            </a:r>
            <a:r>
              <a:rPr lang="nl-NL" noProof="0" dirty="0" err="1"/>
              <a:t>main</a:t>
            </a:r>
            <a:r>
              <a:rPr lang="nl-NL" noProof="0" dirty="0"/>
              <a:t> </a:t>
            </a:r>
            <a:r>
              <a:rPr lang="nl-NL" noProof="0" dirty="0" err="1"/>
              <a:t>branch</a:t>
            </a:r>
            <a:r>
              <a:rPr lang="nl-NL" noProof="0" dirty="0"/>
              <a:t> te </a:t>
            </a:r>
            <a:r>
              <a:rPr lang="nl-NL" noProof="0" dirty="0" err="1"/>
              <a:t>mergen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Handmatig aanzetten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Bij iedere push op een </a:t>
            </a:r>
            <a:r>
              <a:rPr lang="nl-NL" noProof="0" dirty="0" err="1"/>
              <a:t>branch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Alleen bij pull-</a:t>
            </a:r>
            <a:r>
              <a:rPr lang="nl-NL" noProof="0" dirty="0" err="1"/>
              <a:t>request</a:t>
            </a: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58664DD-1A33-408C-8EFC-AA784153F1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/>
          <a:lstStyle/>
          <a:p>
            <a:r>
              <a:rPr lang="nl-NL" noProof="0" dirty="0" err="1"/>
              <a:t>Continuous</a:t>
            </a:r>
            <a:r>
              <a:rPr lang="nl-NL" noProof="0" dirty="0"/>
              <a:t> </a:t>
            </a:r>
            <a:r>
              <a:rPr lang="nl-NL" noProof="0" dirty="0" err="1"/>
              <a:t>integration</a:t>
            </a:r>
            <a:endParaRPr lang="nl-NL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20664D-2079-4A1C-85BD-528FEC61CFCA}"/>
              </a:ext>
            </a:extLst>
          </p:cNvPr>
          <p:cNvSpPr txBox="1">
            <a:spLocks/>
          </p:cNvSpPr>
          <p:nvPr/>
        </p:nvSpPr>
        <p:spPr>
          <a:xfrm>
            <a:off x="720003" y="2855854"/>
            <a:ext cx="66239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2E12C-0A88-4EB8-AF0E-4626FC140753}"/>
              </a:ext>
            </a:extLst>
          </p:cNvPr>
          <p:cNvSpPr txBox="1">
            <a:spLocks/>
          </p:cNvSpPr>
          <p:nvPr/>
        </p:nvSpPr>
        <p:spPr>
          <a:xfrm>
            <a:off x="719997" y="3431854"/>
            <a:ext cx="6623999" cy="1423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BBA57-9B57-4463-AC33-3D8979C60850}"/>
              </a:ext>
            </a:extLst>
          </p:cNvPr>
          <p:cNvSpPr txBox="1">
            <a:spLocks/>
          </p:cNvSpPr>
          <p:nvPr/>
        </p:nvSpPr>
        <p:spPr>
          <a:xfrm>
            <a:off x="719996" y="3175280"/>
            <a:ext cx="6623999" cy="148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deployen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test of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aanzetten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Bij</a:t>
            </a:r>
            <a:r>
              <a:rPr lang="en-GB" dirty="0"/>
              <a:t> merge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>
              <a:spcAft>
                <a:spcPts val="6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7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</a:t>
            </a:r>
            <a:r>
              <a:rPr lang="nl-NL" noProof="0" dirty="0" err="1"/>
              <a:t>alternatives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 err="1"/>
              <a:t>Azure</a:t>
            </a:r>
            <a:r>
              <a:rPr lang="nl-NL" noProof="0" dirty="0"/>
              <a:t> </a:t>
            </a:r>
            <a:r>
              <a:rPr lang="nl-NL" noProof="0" dirty="0" err="1"/>
              <a:t>DevOps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Bamboo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BuildMaster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Circle</a:t>
            </a:r>
            <a:r>
              <a:rPr lang="nl-NL" noProof="0" dirty="0"/>
              <a:t> CI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GitHub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GitLab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TeamCity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…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1200" noProof="0" dirty="0">
                <a:hlinkClick r:id="rId2"/>
              </a:rPr>
              <a:t>https://www.lambdatest.com/blog/best-jenkins-alternatives/</a:t>
            </a:r>
            <a:r>
              <a:rPr lang="nl-NL" sz="1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Hoe Jenkins te gebruiken</a:t>
            </a:r>
          </a:p>
        </p:txBody>
      </p:sp>
    </p:spTree>
    <p:extLst>
      <p:ext uri="{BB962C8B-B14F-4D97-AF65-F5344CB8AC3E}">
        <p14:creationId xmlns:p14="http://schemas.microsoft.com/office/powerpoint/2010/main" val="25763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7612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Installatie op (</a:t>
            </a:r>
            <a:r>
              <a:rPr lang="nl-NL" noProof="0" dirty="0" err="1"/>
              <a:t>cloud</a:t>
            </a:r>
            <a:r>
              <a:rPr lang="nl-NL" noProof="0" dirty="0"/>
              <a:t>)server of </a:t>
            </a:r>
            <a:r>
              <a:rPr lang="nl-NL" noProof="0" dirty="0" err="1"/>
              <a:t>docker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installeren: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3C739-AF3C-476D-867D-3DEF1A5D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49" y="792000"/>
            <a:ext cx="2715725" cy="114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9234-918D-406D-932A-44CA273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9" y="1697232"/>
            <a:ext cx="5774782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{03DDB520-3741-DD42-9FB3-7E014D577C13}tf10001121</Template>
  <TotalTime>6352</TotalTime>
  <Words>564</Words>
  <Application>Microsoft Office PowerPoint</Application>
  <PresentationFormat>On-screen Show (16:9)</PresentationFormat>
  <Paragraphs>124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Office-thema</vt:lpstr>
      <vt:lpstr>Jenkins SIG 08-07-2021  Emmy Hermans  </vt:lpstr>
      <vt:lpstr>Overzicht</vt:lpstr>
      <vt:lpstr>Jenkins algemeen</vt:lpstr>
      <vt:lpstr>Wat is Jenkins</vt:lpstr>
      <vt:lpstr>Jenkins architectuur</vt:lpstr>
      <vt:lpstr>Jenkins &amp; CI/CD</vt:lpstr>
      <vt:lpstr>Jenkins alternatives</vt:lpstr>
      <vt:lpstr>Hoe Jenkins te gebruiken</vt:lpstr>
      <vt:lpstr>Jenkins setup</vt:lpstr>
      <vt:lpstr>New item/ job</vt:lpstr>
      <vt:lpstr>Handmatig invoeren vs Jenkinsfile</vt:lpstr>
      <vt:lpstr>Handmatig invoeren</vt:lpstr>
      <vt:lpstr>Handmatig invoeren</vt:lpstr>
      <vt:lpstr>Jenkinsfile gebruiken</vt:lpstr>
      <vt:lpstr>Jenkinsfile gebruiken</vt:lpstr>
      <vt:lpstr>Declarative Jenkinsfile overzicht</vt:lpstr>
      <vt:lpstr>Options</vt:lpstr>
      <vt:lpstr>Stage</vt:lpstr>
      <vt:lpstr>Stage</vt:lpstr>
      <vt:lpstr>Andere secties</vt:lpstr>
      <vt:lpstr>https://github.com/EmmyHermans/Jenkins-SIG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React Hooks   Ivan Hu Yu Matthijs van der Jagt</dc:title>
  <dc:subject/>
  <dc:creator>Matthijs van der Jagt</dc:creator>
  <cp:keywords/>
  <dc:description>AMIS Conclusion presentatie - versie 2 - juni 2019
Ontwerp: Humming
Template: Ton Persoon</dc:description>
  <cp:lastModifiedBy>Emmy Hermans</cp:lastModifiedBy>
  <cp:revision>118</cp:revision>
  <dcterms:created xsi:type="dcterms:W3CDTF">2020-09-01T14:29:31Z</dcterms:created>
  <dcterms:modified xsi:type="dcterms:W3CDTF">2021-07-07T07:58:41Z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