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23"/>
  </p:notesMasterIdLst>
  <p:sldIdLst>
    <p:sldId id="13046" r:id="rId5"/>
    <p:sldId id="13298" r:id="rId6"/>
    <p:sldId id="13111" r:id="rId7"/>
    <p:sldId id="13307" r:id="rId8"/>
    <p:sldId id="13312" r:id="rId9"/>
    <p:sldId id="13309" r:id="rId10"/>
    <p:sldId id="13313" r:id="rId11"/>
    <p:sldId id="13308" r:id="rId12"/>
    <p:sldId id="13306" r:id="rId13"/>
    <p:sldId id="13301" r:id="rId14"/>
    <p:sldId id="13302" r:id="rId15"/>
    <p:sldId id="13303" r:id="rId16"/>
    <p:sldId id="13300" r:id="rId17"/>
    <p:sldId id="13304" r:id="rId18"/>
    <p:sldId id="13305" r:id="rId19"/>
    <p:sldId id="13310" r:id="rId20"/>
    <p:sldId id="13311" r:id="rId21"/>
    <p:sldId id="13145" r:id="rId22"/>
  </p:sldIdLst>
  <p:sldSz cx="11520488" cy="6480175"/>
  <p:notesSz cx="6858000" cy="9144000"/>
  <p:defaultTextStyle>
    <a:defPPr>
      <a:defRPr lang="nl-NL"/>
    </a:defPPr>
    <a:lvl1pPr marL="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199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3995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5993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799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59988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1984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3982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5980" algn="l" defTabSz="863995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B0E60766-D81F-41E4-969B-204B4EEA67EE}">
          <p14:sldIdLst>
            <p14:sldId id="13046"/>
            <p14:sldId id="13298"/>
            <p14:sldId id="13111"/>
            <p14:sldId id="13307"/>
            <p14:sldId id="13312"/>
            <p14:sldId id="13309"/>
            <p14:sldId id="13313"/>
            <p14:sldId id="13308"/>
            <p14:sldId id="13306"/>
            <p14:sldId id="13301"/>
            <p14:sldId id="13302"/>
            <p14:sldId id="13303"/>
            <p14:sldId id="13300"/>
            <p14:sldId id="13304"/>
            <p14:sldId id="13305"/>
            <p14:sldId id="13310"/>
            <p14:sldId id="13311"/>
            <p14:sldId id="131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74A216-649F-72B3-47A2-E59FBD7D871B}" name="Marcos Claver" initials="MC" userId="S::mclaver@conclusion.nl::16d10308-fec0-4f11-adc9-abfe85fee0a8" providerId="AD"/>
  <p188:author id="{B361622B-019B-EE3D-FB5A-6789291580C8}" name="Robbrecht van Amerongen" initials="RA" userId="S::robbrecht.van.amerongen@conclusion.nl::d32ded4a-e768-48f1-803b-e3f30b679ace" providerId="AD"/>
  <p188:author id="{85727E3E-964F-9E36-1DD0-B2AFFA481ACB}" name="Marcos Claver" initials="" userId="S::MClaver@conclusion.nl::16d10308-fec0-4f11-adc9-abfe85fee0a8" providerId="AD"/>
  <p188:author id="{2A300F76-58CE-46D6-4435-83DEC4733355}" name="Robbrecht van Amerongen" initials="RvA" userId="S::Robbrecht.van.Amerongen@conclusion.nl::d32ded4a-e768-48f1-803b-e3f30b679ace" providerId="AD"/>
  <p188:author id="{0887BE7A-F256-66F2-3A43-5EAB832BFA6A}" name="Etienne Valstar" initials="EV" userId="S::evalstar@conclusion.nl::060dc1f3-4a02-48a1-a6e4-bd5ab3f8cda3" providerId="AD"/>
  <p188:author id="{A15684A2-3542-07AC-B293-5F02E7BE88A8}" name="Patrick Stevens" initials="PS" userId="S::patrick.stevens@conclusion.nl::82012f61-a471-4732-a99e-d7840232fd2e" providerId="AD"/>
  <p188:author id="{DFFFB7C1-8E22-8DF2-88B0-01C68AF51E3D}" name="Erick Schabracq" initials="ES" userId="S::eschabracq@conclusion.nl::740c5eb0-3839-4097-9902-108cebfa062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ana Salamur" initials="SS" lastIdx="196" clrIdx="0">
    <p:extLst>
      <p:ext uri="{19B8F6BF-5375-455C-9EA6-DF929625EA0E}">
        <p15:presenceInfo xmlns:p15="http://schemas.microsoft.com/office/powerpoint/2012/main" userId="Silvana Salamur" providerId="None"/>
      </p:ext>
    </p:extLst>
  </p:cmAuthor>
  <p:cmAuthor id="2" name="Marleen Leene" initials="ML" lastIdx="447" clrIdx="1">
    <p:extLst>
      <p:ext uri="{19B8F6BF-5375-455C-9EA6-DF929625EA0E}">
        <p15:presenceInfo xmlns:p15="http://schemas.microsoft.com/office/powerpoint/2012/main" userId="S::MLeene@conclusion.nl::83bc959b-2a61-427b-bbba-5aad04e44d08" providerId="AD"/>
      </p:ext>
    </p:extLst>
  </p:cmAuthor>
  <p:cmAuthor id="3" name="Paul Heere" initials="PH" lastIdx="7" clrIdx="2">
    <p:extLst>
      <p:ext uri="{19B8F6BF-5375-455C-9EA6-DF929625EA0E}">
        <p15:presenceInfo xmlns:p15="http://schemas.microsoft.com/office/powerpoint/2012/main" userId="S::paul.heere@conclusion.nl::2fcffd66-b4e1-4b78-93bb-301d11d46d4a" providerId="AD"/>
      </p:ext>
    </p:extLst>
  </p:cmAuthor>
  <p:cmAuthor id="4" name="Charona van Hattem" initials="CvH" lastIdx="25" clrIdx="3">
    <p:extLst>
      <p:ext uri="{19B8F6BF-5375-455C-9EA6-DF929625EA0E}">
        <p15:presenceInfo xmlns:p15="http://schemas.microsoft.com/office/powerpoint/2012/main" userId="S::Charona@pptsolutions.nl::003ce6d8-9873-47a7-b250-3c2076652097" providerId="AD"/>
      </p:ext>
    </p:extLst>
  </p:cmAuthor>
  <p:cmAuthor id="5" name="Silvana Salamur" initials="SS [2]" lastIdx="111" clrIdx="4">
    <p:extLst>
      <p:ext uri="{19B8F6BF-5375-455C-9EA6-DF929625EA0E}">
        <p15:presenceInfo xmlns:p15="http://schemas.microsoft.com/office/powerpoint/2012/main" userId="S::silvana@pptsolutions.nl::3aac54fb-3c7d-4ddc-aed0-f12c2c4488ad" providerId="AD"/>
      </p:ext>
    </p:extLst>
  </p:cmAuthor>
  <p:cmAuthor id="6" name="Naomi Bommezijn" initials="NB" lastIdx="5" clrIdx="5">
    <p:extLst>
      <p:ext uri="{19B8F6BF-5375-455C-9EA6-DF929625EA0E}">
        <p15:presenceInfo xmlns:p15="http://schemas.microsoft.com/office/powerpoint/2012/main" userId="S::naomi@pptsolutions.nl::32f2c752-ca12-4070-92af-d363607302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34B4"/>
    <a:srgbClr val="DD23A9"/>
    <a:srgbClr val="E333B8"/>
    <a:srgbClr val="F11B59"/>
    <a:srgbClr val="00AAC8"/>
    <a:srgbClr val="F1CA13"/>
    <a:srgbClr val="1369AF"/>
    <a:srgbClr val="C83737"/>
    <a:srgbClr val="F1CB12"/>
    <a:srgbClr val="427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59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2FCE7-7AFA-9242-BECB-A61CE0BE95A1}" type="datetimeFigureOut">
              <a:rPr lang="nl-NL" smtClean="0"/>
              <a:pPr/>
              <a:t>15-2-2024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B967C-E8DF-AF4B-9B57-A68D256EEC9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7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575997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1151994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727990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2303987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2879983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455980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031976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607973" algn="l" defTabSz="1151994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8517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917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42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47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15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8984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487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99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242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7787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nl-NL" cap="none"/>
          </a:p>
          <a:p>
            <a:pPr lvl="3"/>
            <a:r>
              <a:rPr lang="nl-NL" cap="none"/>
              <a:t>AMIS </a:t>
            </a:r>
            <a:r>
              <a:rPr lang="nl-NL" cap="none" err="1"/>
              <a:t>Conclusion</a:t>
            </a:r>
            <a:r>
              <a:rPr lang="nl-NL" cap="none"/>
              <a:t> is een pionier op het gebied van moderne technologie, die </a:t>
            </a:r>
            <a:r>
              <a:rPr lang="nl-NL" b="1" cap="none"/>
              <a:t>intelligent operations</a:t>
            </a:r>
            <a:r>
              <a:rPr lang="nl-NL" cap="none"/>
              <a:t> mogelijk maakt door het activeren van </a:t>
            </a:r>
            <a:r>
              <a:rPr lang="nl-NL" b="1" cap="none"/>
              <a:t>real-time data</a:t>
            </a:r>
            <a:r>
              <a:rPr lang="nl-NL" cap="none"/>
              <a:t>. We zijn trots op de </a:t>
            </a:r>
            <a:r>
              <a:rPr lang="nl-NL" b="1" cap="none"/>
              <a:t>tastbare impact </a:t>
            </a:r>
            <a:r>
              <a:rPr lang="nl-NL" cap="none"/>
              <a:t>die we creëren; AMIS </a:t>
            </a:r>
            <a:r>
              <a:rPr lang="nl-NL" cap="none" err="1"/>
              <a:t>Conclusion</a:t>
            </a:r>
            <a:r>
              <a:rPr lang="nl-NL" cap="none"/>
              <a:t> doet waar anderen over praten.</a:t>
            </a:r>
          </a:p>
          <a:p>
            <a:pPr lvl="3"/>
            <a:endParaRPr lang="nl-NL"/>
          </a:p>
          <a:p>
            <a:pPr lvl="2"/>
            <a:r>
              <a:rPr lang="nl-NL"/>
              <a:t>Bij AMIS </a:t>
            </a:r>
            <a:r>
              <a:rPr lang="nl-NL" err="1"/>
              <a:t>Conclusion</a:t>
            </a:r>
            <a:r>
              <a:rPr lang="nl-NL"/>
              <a:t> geloven we sterk in de </a:t>
            </a:r>
            <a:r>
              <a:rPr lang="nl-NL">
                <a:solidFill>
                  <a:schemeClr val="tx2"/>
                </a:solidFill>
              </a:rPr>
              <a:t>kracht van samenwerking</a:t>
            </a:r>
            <a:r>
              <a:rPr lang="nl-NL"/>
              <a:t>. Voor onze klanten én voor onszelf streven we naar </a:t>
            </a:r>
            <a:r>
              <a:rPr lang="nl-NL">
                <a:solidFill>
                  <a:schemeClr val="tx2"/>
                </a:solidFill>
              </a:rPr>
              <a:t>vooruitgang</a:t>
            </a:r>
            <a:r>
              <a:rPr lang="nl-NL"/>
              <a:t>, hebben we </a:t>
            </a:r>
            <a:r>
              <a:rPr lang="nl-NL">
                <a:solidFill>
                  <a:schemeClr val="tx2"/>
                </a:solidFill>
              </a:rPr>
              <a:t>plezier</a:t>
            </a:r>
            <a:r>
              <a:rPr lang="nl-NL"/>
              <a:t>, dromen we over de </a:t>
            </a:r>
            <a:r>
              <a:rPr lang="nl-NL">
                <a:solidFill>
                  <a:schemeClr val="tx2"/>
                </a:solidFill>
              </a:rPr>
              <a:t>toekomst</a:t>
            </a:r>
            <a:r>
              <a:rPr lang="nl-NL"/>
              <a:t>, maken we plannen, gaan we </a:t>
            </a:r>
            <a:r>
              <a:rPr lang="nl-NL">
                <a:solidFill>
                  <a:schemeClr val="tx2"/>
                </a:solidFill>
              </a:rPr>
              <a:t>uitdagingen</a:t>
            </a:r>
            <a:r>
              <a:rPr lang="nl-NL"/>
              <a:t> aan, bereiken we </a:t>
            </a:r>
            <a:r>
              <a:rPr lang="nl-NL">
                <a:solidFill>
                  <a:schemeClr val="tx2"/>
                </a:solidFill>
              </a:rPr>
              <a:t>resultaten</a:t>
            </a:r>
            <a:r>
              <a:rPr lang="nl-NL"/>
              <a:t> en vieren we </a:t>
            </a:r>
            <a:r>
              <a:rPr lang="nl-NL">
                <a:solidFill>
                  <a:schemeClr val="tx2"/>
                </a:solidFill>
              </a:rPr>
              <a:t>successen</a:t>
            </a:r>
            <a:r>
              <a:rPr lang="nl-NL"/>
              <a:t>. Onze bedrijfscultuur kenmerkt zich door </a:t>
            </a:r>
            <a:r>
              <a:rPr lang="nl-NL">
                <a:solidFill>
                  <a:schemeClr val="tx2"/>
                </a:solidFill>
              </a:rPr>
              <a:t>passie</a:t>
            </a:r>
            <a:r>
              <a:rPr lang="nl-NL"/>
              <a:t>. We houden van het </a:t>
            </a:r>
            <a:r>
              <a:rPr lang="nl-NL">
                <a:solidFill>
                  <a:schemeClr val="tx2"/>
                </a:solidFill>
              </a:rPr>
              <a:t>doorgronden van technologie</a:t>
            </a:r>
            <a:r>
              <a:rPr lang="nl-NL"/>
              <a:t>, we zijn trots op de impact van ons werk en we zijn </a:t>
            </a:r>
            <a:r>
              <a:rPr lang="nl-NL">
                <a:solidFill>
                  <a:schemeClr val="tx2"/>
                </a:solidFill>
              </a:rPr>
              <a:t>gefocust</a:t>
            </a:r>
            <a:r>
              <a:rPr lang="nl-NL"/>
              <a:t> op het </a:t>
            </a:r>
            <a:r>
              <a:rPr lang="nl-NL">
                <a:solidFill>
                  <a:schemeClr val="tx2"/>
                </a:solidFill>
              </a:rPr>
              <a:t>begrijpelijk</a:t>
            </a:r>
            <a:r>
              <a:rPr lang="nl-NL"/>
              <a:t> maken van complexiteit en het realiseren van </a:t>
            </a:r>
            <a:r>
              <a:rPr lang="nl-NL">
                <a:solidFill>
                  <a:schemeClr val="tx2"/>
                </a:solidFill>
              </a:rPr>
              <a:t>werkende</a:t>
            </a:r>
            <a:r>
              <a:rPr lang="nl-NL"/>
              <a:t> toepassingen.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B967C-E8DF-AF4B-9B57-A68D256EEC90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294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animation (I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042CB6-4970-4C13-B707-101E4D3A9818}"/>
              </a:ext>
            </a:extLst>
          </p:cNvPr>
          <p:cNvSpPr/>
          <p:nvPr userDrawn="1"/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sp>
        <p:nvSpPr>
          <p:cNvPr id="9" name="Graphic 6">
            <a:extLst>
              <a:ext uri="{FF2B5EF4-FFF2-40B4-BE49-F238E27FC236}">
                <a16:creationId xmlns:a16="http://schemas.microsoft.com/office/drawing/2014/main" id="{9A987C90-356A-4429-9B89-BB0121AEC60B}"/>
              </a:ext>
            </a:extLst>
          </p:cNvPr>
          <p:cNvSpPr/>
          <p:nvPr userDrawn="1"/>
        </p:nvSpPr>
        <p:spPr>
          <a:xfrm>
            <a:off x="3421698" y="2676124"/>
            <a:ext cx="5813243" cy="1137566"/>
          </a:xfrm>
          <a:custGeom>
            <a:avLst/>
            <a:gdLst>
              <a:gd name="connsiteX0" fmla="*/ 0 w 4614066"/>
              <a:gd name="connsiteY0" fmla="*/ 0 h 902919"/>
              <a:gd name="connsiteX1" fmla="*/ 4614066 w 4614066"/>
              <a:gd name="connsiteY1" fmla="*/ 0 h 902919"/>
              <a:gd name="connsiteX2" fmla="*/ 4614066 w 4614066"/>
              <a:gd name="connsiteY2" fmla="*/ 902920 h 902919"/>
              <a:gd name="connsiteX3" fmla="*/ 0 w 4614066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4066" h="902919">
                <a:moveTo>
                  <a:pt x="0" y="0"/>
                </a:moveTo>
                <a:lnTo>
                  <a:pt x="4614066" y="0"/>
                </a:lnTo>
                <a:lnTo>
                  <a:pt x="4614066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0000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576CFAB4-C066-4DBC-B735-ED39A17F3779}"/>
              </a:ext>
            </a:extLst>
          </p:cNvPr>
          <p:cNvSpPr/>
          <p:nvPr/>
        </p:nvSpPr>
        <p:spPr>
          <a:xfrm>
            <a:off x="3788795" y="2978613"/>
            <a:ext cx="5044186" cy="532383"/>
          </a:xfrm>
          <a:custGeom>
            <a:avLst/>
            <a:gdLst>
              <a:gd name="connsiteX0" fmla="*/ 0 w 4003653"/>
              <a:gd name="connsiteY0" fmla="*/ 212423 h 422567"/>
              <a:gd name="connsiteX1" fmla="*/ 0 w 4003653"/>
              <a:gd name="connsiteY1" fmla="*/ 211284 h 422567"/>
              <a:gd name="connsiteX2" fmla="*/ 206563 w 4003653"/>
              <a:gd name="connsiteY2" fmla="*/ 0 h 422567"/>
              <a:gd name="connsiteX3" fmla="*/ 365922 w 4003653"/>
              <a:gd name="connsiteY3" fmla="*/ 64785 h 422567"/>
              <a:gd name="connsiteX4" fmla="*/ 334343 w 4003653"/>
              <a:gd name="connsiteY4" fmla="*/ 98642 h 422567"/>
              <a:gd name="connsiteX5" fmla="*/ 205912 w 4003653"/>
              <a:gd name="connsiteY5" fmla="*/ 42647 h 422567"/>
              <a:gd name="connsiteX6" fmla="*/ 47694 w 4003653"/>
              <a:gd name="connsiteY6" fmla="*/ 210144 h 422567"/>
              <a:gd name="connsiteX7" fmla="*/ 47694 w 4003653"/>
              <a:gd name="connsiteY7" fmla="*/ 211284 h 422567"/>
              <a:gd name="connsiteX8" fmla="*/ 205912 w 4003653"/>
              <a:gd name="connsiteY8" fmla="*/ 379920 h 422567"/>
              <a:gd name="connsiteX9" fmla="*/ 337761 w 4003653"/>
              <a:gd name="connsiteY9" fmla="*/ 320995 h 422567"/>
              <a:gd name="connsiteX10" fmla="*/ 368363 w 4003653"/>
              <a:gd name="connsiteY10" fmla="*/ 350783 h 422567"/>
              <a:gd name="connsiteX11" fmla="*/ 204936 w 4003653"/>
              <a:gd name="connsiteY11" fmla="*/ 422567 h 422567"/>
              <a:gd name="connsiteX12" fmla="*/ 0 w 4003653"/>
              <a:gd name="connsiteY12" fmla="*/ 212423 h 422567"/>
              <a:gd name="connsiteX13" fmla="*/ 788164 w 4003653"/>
              <a:gd name="connsiteY13" fmla="*/ 212423 h 422567"/>
              <a:gd name="connsiteX14" fmla="*/ 628155 w 4003653"/>
              <a:gd name="connsiteY14" fmla="*/ 379920 h 422567"/>
              <a:gd name="connsiteX15" fmla="*/ 467006 w 4003653"/>
              <a:gd name="connsiteY15" fmla="*/ 211284 h 422567"/>
              <a:gd name="connsiteX16" fmla="*/ 467006 w 4003653"/>
              <a:gd name="connsiteY16" fmla="*/ 210144 h 422567"/>
              <a:gd name="connsiteX17" fmla="*/ 627016 w 4003653"/>
              <a:gd name="connsiteY17" fmla="*/ 42647 h 422567"/>
              <a:gd name="connsiteX18" fmla="*/ 788164 w 4003653"/>
              <a:gd name="connsiteY18" fmla="*/ 211284 h 422567"/>
              <a:gd name="connsiteX19" fmla="*/ 788164 w 4003653"/>
              <a:gd name="connsiteY19" fmla="*/ 212423 h 422567"/>
              <a:gd name="connsiteX20" fmla="*/ 419312 w 4003653"/>
              <a:gd name="connsiteY20" fmla="*/ 212423 h 422567"/>
              <a:gd name="connsiteX21" fmla="*/ 627178 w 4003653"/>
              <a:gd name="connsiteY21" fmla="*/ 422567 h 422567"/>
              <a:gd name="connsiteX22" fmla="*/ 836183 w 4003653"/>
              <a:gd name="connsiteY22" fmla="*/ 211284 h 422567"/>
              <a:gd name="connsiteX23" fmla="*/ 836183 w 4003653"/>
              <a:gd name="connsiteY23" fmla="*/ 210144 h 422567"/>
              <a:gd name="connsiteX24" fmla="*/ 628318 w 4003653"/>
              <a:gd name="connsiteY24" fmla="*/ 0 h 422567"/>
              <a:gd name="connsiteX25" fmla="*/ 419312 w 4003653"/>
              <a:gd name="connsiteY25" fmla="*/ 211284 h 422567"/>
              <a:gd name="connsiteX26" fmla="*/ 419312 w 4003653"/>
              <a:gd name="connsiteY26" fmla="*/ 212423 h 422567"/>
              <a:gd name="connsiteX27" fmla="*/ 933524 w 4003653"/>
              <a:gd name="connsiteY27" fmla="*/ 415731 h 422567"/>
              <a:gd name="connsiteX28" fmla="*/ 978450 w 4003653"/>
              <a:gd name="connsiteY28" fmla="*/ 415731 h 422567"/>
              <a:gd name="connsiteX29" fmla="*/ 978450 w 4003653"/>
              <a:gd name="connsiteY29" fmla="*/ 80574 h 422567"/>
              <a:gd name="connsiteX30" fmla="*/ 1242311 w 4003653"/>
              <a:gd name="connsiteY30" fmla="*/ 415568 h 422567"/>
              <a:gd name="connsiteX31" fmla="*/ 1279099 w 4003653"/>
              <a:gd name="connsiteY31" fmla="*/ 415568 h 422567"/>
              <a:gd name="connsiteX32" fmla="*/ 1279099 w 4003653"/>
              <a:gd name="connsiteY32" fmla="*/ 6999 h 422567"/>
              <a:gd name="connsiteX33" fmla="*/ 1234172 w 4003653"/>
              <a:gd name="connsiteY33" fmla="*/ 6999 h 422567"/>
              <a:gd name="connsiteX34" fmla="*/ 1234172 w 4003653"/>
              <a:gd name="connsiteY34" fmla="*/ 334505 h 422567"/>
              <a:gd name="connsiteX35" fmla="*/ 976823 w 4003653"/>
              <a:gd name="connsiteY35" fmla="*/ 6999 h 422567"/>
              <a:gd name="connsiteX36" fmla="*/ 933687 w 4003653"/>
              <a:gd name="connsiteY36" fmla="*/ 6999 h 422567"/>
              <a:gd name="connsiteX37" fmla="*/ 933687 w 4003653"/>
              <a:gd name="connsiteY37" fmla="*/ 415731 h 422567"/>
              <a:gd name="connsiteX38" fmla="*/ 1376602 w 4003653"/>
              <a:gd name="connsiteY38" fmla="*/ 212423 h 422567"/>
              <a:gd name="connsiteX39" fmla="*/ 1581538 w 4003653"/>
              <a:gd name="connsiteY39" fmla="*/ 422567 h 422567"/>
              <a:gd name="connsiteX40" fmla="*/ 1744965 w 4003653"/>
              <a:gd name="connsiteY40" fmla="*/ 350783 h 422567"/>
              <a:gd name="connsiteX41" fmla="*/ 1714689 w 4003653"/>
              <a:gd name="connsiteY41" fmla="*/ 320995 h 422567"/>
              <a:gd name="connsiteX42" fmla="*/ 1582677 w 4003653"/>
              <a:gd name="connsiteY42" fmla="*/ 379920 h 422567"/>
              <a:gd name="connsiteX43" fmla="*/ 1424458 w 4003653"/>
              <a:gd name="connsiteY43" fmla="*/ 211284 h 422567"/>
              <a:gd name="connsiteX44" fmla="*/ 1424458 w 4003653"/>
              <a:gd name="connsiteY44" fmla="*/ 210144 h 422567"/>
              <a:gd name="connsiteX45" fmla="*/ 1582677 w 4003653"/>
              <a:gd name="connsiteY45" fmla="*/ 42647 h 422567"/>
              <a:gd name="connsiteX46" fmla="*/ 1711108 w 4003653"/>
              <a:gd name="connsiteY46" fmla="*/ 98642 h 422567"/>
              <a:gd name="connsiteX47" fmla="*/ 1742686 w 4003653"/>
              <a:gd name="connsiteY47" fmla="*/ 64785 h 422567"/>
              <a:gd name="connsiteX48" fmla="*/ 1583328 w 4003653"/>
              <a:gd name="connsiteY48" fmla="*/ 0 h 422567"/>
              <a:gd name="connsiteX49" fmla="*/ 1376765 w 4003653"/>
              <a:gd name="connsiteY49" fmla="*/ 211284 h 422567"/>
              <a:gd name="connsiteX50" fmla="*/ 1376765 w 4003653"/>
              <a:gd name="connsiteY50" fmla="*/ 212423 h 422567"/>
              <a:gd name="connsiteX51" fmla="*/ 1825540 w 4003653"/>
              <a:gd name="connsiteY51" fmla="*/ 415731 h 422567"/>
              <a:gd name="connsiteX52" fmla="*/ 2101609 w 4003653"/>
              <a:gd name="connsiteY52" fmla="*/ 415731 h 422567"/>
              <a:gd name="connsiteX53" fmla="*/ 2101609 w 4003653"/>
              <a:gd name="connsiteY53" fmla="*/ 373083 h 422567"/>
              <a:gd name="connsiteX54" fmla="*/ 1871606 w 4003653"/>
              <a:gd name="connsiteY54" fmla="*/ 373083 h 422567"/>
              <a:gd name="connsiteX55" fmla="*/ 1871606 w 4003653"/>
              <a:gd name="connsiteY55" fmla="*/ 6999 h 422567"/>
              <a:gd name="connsiteX56" fmla="*/ 1825540 w 4003653"/>
              <a:gd name="connsiteY56" fmla="*/ 6999 h 422567"/>
              <a:gd name="connsiteX57" fmla="*/ 1825540 w 4003653"/>
              <a:gd name="connsiteY57" fmla="*/ 415731 h 422567"/>
              <a:gd name="connsiteX58" fmla="*/ 2168836 w 4003653"/>
              <a:gd name="connsiteY58" fmla="*/ 244653 h 422567"/>
              <a:gd name="connsiteX59" fmla="*/ 2338775 w 4003653"/>
              <a:gd name="connsiteY59" fmla="*/ 422079 h 422567"/>
              <a:gd name="connsiteX60" fmla="*/ 2509202 w 4003653"/>
              <a:gd name="connsiteY60" fmla="*/ 241072 h 422567"/>
              <a:gd name="connsiteX61" fmla="*/ 2509202 w 4003653"/>
              <a:gd name="connsiteY61" fmla="*/ 6999 h 422567"/>
              <a:gd name="connsiteX62" fmla="*/ 2463136 w 4003653"/>
              <a:gd name="connsiteY62" fmla="*/ 6999 h 422567"/>
              <a:gd name="connsiteX63" fmla="*/ 2463136 w 4003653"/>
              <a:gd name="connsiteY63" fmla="*/ 244490 h 422567"/>
              <a:gd name="connsiteX64" fmla="*/ 2339914 w 4003653"/>
              <a:gd name="connsiteY64" fmla="*/ 379269 h 422567"/>
              <a:gd name="connsiteX65" fmla="*/ 2215064 w 4003653"/>
              <a:gd name="connsiteY65" fmla="*/ 241560 h 422567"/>
              <a:gd name="connsiteX66" fmla="*/ 2215064 w 4003653"/>
              <a:gd name="connsiteY66" fmla="*/ 6999 h 422567"/>
              <a:gd name="connsiteX67" fmla="*/ 2168998 w 4003653"/>
              <a:gd name="connsiteY67" fmla="*/ 6999 h 422567"/>
              <a:gd name="connsiteX68" fmla="*/ 2168998 w 4003653"/>
              <a:gd name="connsiteY68" fmla="*/ 244653 h 422567"/>
              <a:gd name="connsiteX69" fmla="*/ 2591567 w 4003653"/>
              <a:gd name="connsiteY69" fmla="*/ 356155 h 422567"/>
              <a:gd name="connsiteX70" fmla="*/ 2758575 w 4003653"/>
              <a:gd name="connsiteY70" fmla="*/ 421591 h 422567"/>
              <a:gd name="connsiteX71" fmla="*/ 2898075 w 4003653"/>
              <a:gd name="connsiteY71" fmla="*/ 306019 h 422567"/>
              <a:gd name="connsiteX72" fmla="*/ 2898075 w 4003653"/>
              <a:gd name="connsiteY72" fmla="*/ 304880 h 422567"/>
              <a:gd name="connsiteX73" fmla="*/ 2764924 w 4003653"/>
              <a:gd name="connsiteY73" fmla="*/ 189309 h 422567"/>
              <a:gd name="connsiteX74" fmla="*/ 2654073 w 4003653"/>
              <a:gd name="connsiteY74" fmla="*/ 109874 h 422567"/>
              <a:gd name="connsiteX75" fmla="*/ 2654073 w 4003653"/>
              <a:gd name="connsiteY75" fmla="*/ 108735 h 422567"/>
              <a:gd name="connsiteX76" fmla="*/ 2740995 w 4003653"/>
              <a:gd name="connsiteY76" fmla="*/ 42810 h 422567"/>
              <a:gd name="connsiteX77" fmla="*/ 2858846 w 4003653"/>
              <a:gd name="connsiteY77" fmla="*/ 87248 h 422567"/>
              <a:gd name="connsiteX78" fmla="*/ 2885704 w 4003653"/>
              <a:gd name="connsiteY78" fmla="*/ 51600 h 422567"/>
              <a:gd name="connsiteX79" fmla="*/ 2742135 w 4003653"/>
              <a:gd name="connsiteY79" fmla="*/ 1465 h 422567"/>
              <a:gd name="connsiteX80" fmla="*/ 2607844 w 4003653"/>
              <a:gd name="connsiteY80" fmla="*/ 112967 h 422567"/>
              <a:gd name="connsiteX81" fmla="*/ 2607844 w 4003653"/>
              <a:gd name="connsiteY81" fmla="*/ 114106 h 422567"/>
              <a:gd name="connsiteX82" fmla="*/ 2745065 w 4003653"/>
              <a:gd name="connsiteY82" fmla="*/ 231956 h 422567"/>
              <a:gd name="connsiteX83" fmla="*/ 2851358 w 4003653"/>
              <a:gd name="connsiteY83" fmla="*/ 309600 h 422567"/>
              <a:gd name="connsiteX84" fmla="*/ 2851358 w 4003653"/>
              <a:gd name="connsiteY84" fmla="*/ 310740 h 422567"/>
              <a:gd name="connsiteX85" fmla="*/ 2760366 w 4003653"/>
              <a:gd name="connsiteY85" fmla="*/ 380245 h 422567"/>
              <a:gd name="connsiteX86" fmla="*/ 2620215 w 4003653"/>
              <a:gd name="connsiteY86" fmla="*/ 322460 h 422567"/>
              <a:gd name="connsiteX87" fmla="*/ 2591567 w 4003653"/>
              <a:gd name="connsiteY87" fmla="*/ 356155 h 422567"/>
              <a:gd name="connsiteX88" fmla="*/ 2996066 w 4003653"/>
              <a:gd name="connsiteY88" fmla="*/ 415568 h 422567"/>
              <a:gd name="connsiteX89" fmla="*/ 3042132 w 4003653"/>
              <a:gd name="connsiteY89" fmla="*/ 415568 h 422567"/>
              <a:gd name="connsiteX90" fmla="*/ 3042132 w 4003653"/>
              <a:gd name="connsiteY90" fmla="*/ 6999 h 422567"/>
              <a:gd name="connsiteX91" fmla="*/ 2996066 w 4003653"/>
              <a:gd name="connsiteY91" fmla="*/ 6999 h 422567"/>
              <a:gd name="connsiteX92" fmla="*/ 2996066 w 4003653"/>
              <a:gd name="connsiteY92" fmla="*/ 415568 h 422567"/>
              <a:gd name="connsiteX93" fmla="*/ 3512720 w 4003653"/>
              <a:gd name="connsiteY93" fmla="*/ 212423 h 422567"/>
              <a:gd name="connsiteX94" fmla="*/ 3352710 w 4003653"/>
              <a:gd name="connsiteY94" fmla="*/ 379920 h 422567"/>
              <a:gd name="connsiteX95" fmla="*/ 3191561 w 4003653"/>
              <a:gd name="connsiteY95" fmla="*/ 211284 h 422567"/>
              <a:gd name="connsiteX96" fmla="*/ 3191561 w 4003653"/>
              <a:gd name="connsiteY96" fmla="*/ 210144 h 422567"/>
              <a:gd name="connsiteX97" fmla="*/ 3351570 w 4003653"/>
              <a:gd name="connsiteY97" fmla="*/ 42647 h 422567"/>
              <a:gd name="connsiteX98" fmla="*/ 3512720 w 4003653"/>
              <a:gd name="connsiteY98" fmla="*/ 211284 h 422567"/>
              <a:gd name="connsiteX99" fmla="*/ 3512720 w 4003653"/>
              <a:gd name="connsiteY99" fmla="*/ 212423 h 422567"/>
              <a:gd name="connsiteX100" fmla="*/ 3143868 w 4003653"/>
              <a:gd name="connsiteY100" fmla="*/ 212423 h 422567"/>
              <a:gd name="connsiteX101" fmla="*/ 3351733 w 4003653"/>
              <a:gd name="connsiteY101" fmla="*/ 422567 h 422567"/>
              <a:gd name="connsiteX102" fmla="*/ 3560739 w 4003653"/>
              <a:gd name="connsiteY102" fmla="*/ 211284 h 422567"/>
              <a:gd name="connsiteX103" fmla="*/ 3560739 w 4003653"/>
              <a:gd name="connsiteY103" fmla="*/ 210144 h 422567"/>
              <a:gd name="connsiteX104" fmla="*/ 3353035 w 4003653"/>
              <a:gd name="connsiteY104" fmla="*/ 0 h 422567"/>
              <a:gd name="connsiteX105" fmla="*/ 3144030 w 4003653"/>
              <a:gd name="connsiteY105" fmla="*/ 211284 h 422567"/>
              <a:gd name="connsiteX106" fmla="*/ 3144030 w 4003653"/>
              <a:gd name="connsiteY106" fmla="*/ 212423 h 422567"/>
              <a:gd name="connsiteX107" fmla="*/ 3658079 w 4003653"/>
              <a:gd name="connsiteY107" fmla="*/ 415731 h 422567"/>
              <a:gd name="connsiteX108" fmla="*/ 3703005 w 4003653"/>
              <a:gd name="connsiteY108" fmla="*/ 415731 h 422567"/>
              <a:gd name="connsiteX109" fmla="*/ 3703005 w 4003653"/>
              <a:gd name="connsiteY109" fmla="*/ 80574 h 422567"/>
              <a:gd name="connsiteX110" fmla="*/ 3966866 w 4003653"/>
              <a:gd name="connsiteY110" fmla="*/ 415568 h 422567"/>
              <a:gd name="connsiteX111" fmla="*/ 4003654 w 4003653"/>
              <a:gd name="connsiteY111" fmla="*/ 415568 h 422567"/>
              <a:gd name="connsiteX112" fmla="*/ 4003654 w 4003653"/>
              <a:gd name="connsiteY112" fmla="*/ 6999 h 422567"/>
              <a:gd name="connsiteX113" fmla="*/ 3958728 w 4003653"/>
              <a:gd name="connsiteY113" fmla="*/ 6999 h 422567"/>
              <a:gd name="connsiteX114" fmla="*/ 3958728 w 4003653"/>
              <a:gd name="connsiteY114" fmla="*/ 334505 h 422567"/>
              <a:gd name="connsiteX115" fmla="*/ 3701215 w 4003653"/>
              <a:gd name="connsiteY115" fmla="*/ 6999 h 422567"/>
              <a:gd name="connsiteX116" fmla="*/ 3658079 w 4003653"/>
              <a:gd name="connsiteY116" fmla="*/ 6999 h 422567"/>
              <a:gd name="connsiteX117" fmla="*/ 3658079 w 4003653"/>
              <a:gd name="connsiteY117" fmla="*/ 415731 h 42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003653" h="422567">
                <a:moveTo>
                  <a:pt x="0" y="212423"/>
                </a:moveTo>
                <a:lnTo>
                  <a:pt x="0" y="211284"/>
                </a:lnTo>
                <a:cubicBezTo>
                  <a:pt x="0" y="95712"/>
                  <a:pt x="86434" y="0"/>
                  <a:pt x="206563" y="0"/>
                </a:cubicBezTo>
                <a:cubicBezTo>
                  <a:pt x="280627" y="0"/>
                  <a:pt x="325065" y="26207"/>
                  <a:pt x="365922" y="64785"/>
                </a:cubicBezTo>
                <a:lnTo>
                  <a:pt x="334343" y="98642"/>
                </a:lnTo>
                <a:cubicBezTo>
                  <a:pt x="299835" y="65924"/>
                  <a:pt x="261419" y="42647"/>
                  <a:pt x="205912" y="42647"/>
                </a:cubicBezTo>
                <a:cubicBezTo>
                  <a:pt x="115409" y="42647"/>
                  <a:pt x="47694" y="116222"/>
                  <a:pt x="47694" y="210144"/>
                </a:cubicBezTo>
                <a:lnTo>
                  <a:pt x="47694" y="211284"/>
                </a:lnTo>
                <a:cubicBezTo>
                  <a:pt x="47694" y="305857"/>
                  <a:pt x="116060" y="379920"/>
                  <a:pt x="205912" y="379920"/>
                </a:cubicBezTo>
                <a:cubicBezTo>
                  <a:pt x="261908" y="379920"/>
                  <a:pt x="298695" y="358271"/>
                  <a:pt x="337761" y="320995"/>
                </a:cubicBezTo>
                <a:lnTo>
                  <a:pt x="368363" y="350783"/>
                </a:lnTo>
                <a:cubicBezTo>
                  <a:pt x="325716" y="393919"/>
                  <a:pt x="278999" y="422567"/>
                  <a:pt x="204936" y="422567"/>
                </a:cubicBezTo>
                <a:cubicBezTo>
                  <a:pt x="87085" y="422567"/>
                  <a:pt x="0" y="329785"/>
                  <a:pt x="0" y="212423"/>
                </a:cubicBezTo>
                <a:moveTo>
                  <a:pt x="788164" y="212423"/>
                </a:moveTo>
                <a:cubicBezTo>
                  <a:pt x="788164" y="305206"/>
                  <a:pt x="721589" y="379920"/>
                  <a:pt x="628155" y="379920"/>
                </a:cubicBezTo>
                <a:cubicBezTo>
                  <a:pt x="534721" y="379920"/>
                  <a:pt x="467006" y="304066"/>
                  <a:pt x="467006" y="211284"/>
                </a:cubicBezTo>
                <a:lnTo>
                  <a:pt x="467006" y="210144"/>
                </a:lnTo>
                <a:cubicBezTo>
                  <a:pt x="467006" y="117362"/>
                  <a:pt x="533582" y="42647"/>
                  <a:pt x="627016" y="42647"/>
                </a:cubicBezTo>
                <a:cubicBezTo>
                  <a:pt x="720449" y="42647"/>
                  <a:pt x="788164" y="118501"/>
                  <a:pt x="788164" y="211284"/>
                </a:cubicBezTo>
                <a:lnTo>
                  <a:pt x="788164" y="212423"/>
                </a:lnTo>
                <a:moveTo>
                  <a:pt x="419312" y="212423"/>
                </a:moveTo>
                <a:cubicBezTo>
                  <a:pt x="419312" y="325064"/>
                  <a:pt x="502817" y="422567"/>
                  <a:pt x="627178" y="422567"/>
                </a:cubicBezTo>
                <a:cubicBezTo>
                  <a:pt x="751540" y="422567"/>
                  <a:pt x="836183" y="323925"/>
                  <a:pt x="836183" y="211284"/>
                </a:cubicBezTo>
                <a:lnTo>
                  <a:pt x="836183" y="210144"/>
                </a:lnTo>
                <a:cubicBezTo>
                  <a:pt x="836183" y="97503"/>
                  <a:pt x="752679" y="0"/>
                  <a:pt x="628318" y="0"/>
                </a:cubicBezTo>
                <a:cubicBezTo>
                  <a:pt x="503956" y="0"/>
                  <a:pt x="419312" y="98642"/>
                  <a:pt x="419312" y="211284"/>
                </a:cubicBezTo>
                <a:lnTo>
                  <a:pt x="419312" y="212423"/>
                </a:lnTo>
                <a:moveTo>
                  <a:pt x="933524" y="415731"/>
                </a:moveTo>
                <a:lnTo>
                  <a:pt x="978450" y="415731"/>
                </a:lnTo>
                <a:lnTo>
                  <a:pt x="978450" y="80574"/>
                </a:lnTo>
                <a:lnTo>
                  <a:pt x="1242311" y="415568"/>
                </a:lnTo>
                <a:lnTo>
                  <a:pt x="1279099" y="415568"/>
                </a:lnTo>
                <a:lnTo>
                  <a:pt x="1279099" y="6999"/>
                </a:lnTo>
                <a:lnTo>
                  <a:pt x="1234172" y="6999"/>
                </a:lnTo>
                <a:lnTo>
                  <a:pt x="1234172" y="334505"/>
                </a:lnTo>
                <a:lnTo>
                  <a:pt x="976823" y="6999"/>
                </a:lnTo>
                <a:lnTo>
                  <a:pt x="933687" y="6999"/>
                </a:lnTo>
                <a:lnTo>
                  <a:pt x="933687" y="415731"/>
                </a:lnTo>
                <a:close/>
                <a:moveTo>
                  <a:pt x="1376602" y="212423"/>
                </a:moveTo>
                <a:cubicBezTo>
                  <a:pt x="1376602" y="329785"/>
                  <a:pt x="1463525" y="422567"/>
                  <a:pt x="1581538" y="422567"/>
                </a:cubicBezTo>
                <a:cubicBezTo>
                  <a:pt x="1655601" y="422567"/>
                  <a:pt x="1702318" y="393919"/>
                  <a:pt x="1744965" y="350783"/>
                </a:cubicBezTo>
                <a:lnTo>
                  <a:pt x="1714689" y="320995"/>
                </a:lnTo>
                <a:cubicBezTo>
                  <a:pt x="1675622" y="358433"/>
                  <a:pt x="1638835" y="379920"/>
                  <a:pt x="1582677" y="379920"/>
                </a:cubicBezTo>
                <a:cubicBezTo>
                  <a:pt x="1492824" y="379920"/>
                  <a:pt x="1424458" y="305694"/>
                  <a:pt x="1424458" y="211284"/>
                </a:cubicBezTo>
                <a:lnTo>
                  <a:pt x="1424458" y="210144"/>
                </a:lnTo>
                <a:cubicBezTo>
                  <a:pt x="1424458" y="116222"/>
                  <a:pt x="1492173" y="42647"/>
                  <a:pt x="1582677" y="42647"/>
                </a:cubicBezTo>
                <a:cubicBezTo>
                  <a:pt x="1638184" y="42647"/>
                  <a:pt x="1676599" y="66087"/>
                  <a:pt x="1711108" y="98642"/>
                </a:cubicBezTo>
                <a:lnTo>
                  <a:pt x="1742686" y="64785"/>
                </a:lnTo>
                <a:cubicBezTo>
                  <a:pt x="1701830" y="26207"/>
                  <a:pt x="1657392" y="0"/>
                  <a:pt x="1583328" y="0"/>
                </a:cubicBezTo>
                <a:cubicBezTo>
                  <a:pt x="1463036" y="0"/>
                  <a:pt x="1376765" y="95712"/>
                  <a:pt x="1376765" y="211284"/>
                </a:cubicBezTo>
                <a:lnTo>
                  <a:pt x="1376765" y="212423"/>
                </a:lnTo>
                <a:moveTo>
                  <a:pt x="1825540" y="415731"/>
                </a:moveTo>
                <a:lnTo>
                  <a:pt x="2101609" y="415731"/>
                </a:lnTo>
                <a:lnTo>
                  <a:pt x="2101609" y="373083"/>
                </a:lnTo>
                <a:lnTo>
                  <a:pt x="1871606" y="373083"/>
                </a:lnTo>
                <a:lnTo>
                  <a:pt x="1871606" y="6999"/>
                </a:lnTo>
                <a:lnTo>
                  <a:pt x="1825540" y="6999"/>
                </a:lnTo>
                <a:lnTo>
                  <a:pt x="1825540" y="415731"/>
                </a:lnTo>
                <a:close/>
                <a:moveTo>
                  <a:pt x="2168836" y="244653"/>
                </a:moveTo>
                <a:cubicBezTo>
                  <a:pt x="2168836" y="360224"/>
                  <a:pt x="2237690" y="422079"/>
                  <a:pt x="2338775" y="422079"/>
                </a:cubicBezTo>
                <a:cubicBezTo>
                  <a:pt x="2440836" y="422079"/>
                  <a:pt x="2509202" y="360224"/>
                  <a:pt x="2509202" y="241072"/>
                </a:cubicBezTo>
                <a:lnTo>
                  <a:pt x="2509202" y="6999"/>
                </a:lnTo>
                <a:lnTo>
                  <a:pt x="2463136" y="6999"/>
                </a:lnTo>
                <a:lnTo>
                  <a:pt x="2463136" y="244490"/>
                </a:lnTo>
                <a:cubicBezTo>
                  <a:pt x="2463136" y="333854"/>
                  <a:pt x="2415280" y="379269"/>
                  <a:pt x="2339914" y="379269"/>
                </a:cubicBezTo>
                <a:cubicBezTo>
                  <a:pt x="2261781" y="379269"/>
                  <a:pt x="2215064" y="329622"/>
                  <a:pt x="2215064" y="241560"/>
                </a:cubicBezTo>
                <a:lnTo>
                  <a:pt x="2215064" y="6999"/>
                </a:lnTo>
                <a:lnTo>
                  <a:pt x="2168998" y="6999"/>
                </a:lnTo>
                <a:lnTo>
                  <a:pt x="2168998" y="244653"/>
                </a:lnTo>
                <a:moveTo>
                  <a:pt x="2591567" y="356155"/>
                </a:moveTo>
                <a:cubicBezTo>
                  <a:pt x="2640562" y="399941"/>
                  <a:pt x="2693628" y="421591"/>
                  <a:pt x="2758575" y="421591"/>
                </a:cubicBezTo>
                <a:cubicBezTo>
                  <a:pt x="2839638" y="421591"/>
                  <a:pt x="2898075" y="376013"/>
                  <a:pt x="2898075" y="306019"/>
                </a:cubicBezTo>
                <a:lnTo>
                  <a:pt x="2898075" y="304880"/>
                </a:lnTo>
                <a:cubicBezTo>
                  <a:pt x="2898075" y="242374"/>
                  <a:pt x="2856079" y="209168"/>
                  <a:pt x="2764924" y="189309"/>
                </a:cubicBezTo>
                <a:cubicBezTo>
                  <a:pt x="2675071" y="170101"/>
                  <a:pt x="2654073" y="148452"/>
                  <a:pt x="2654073" y="109874"/>
                </a:cubicBezTo>
                <a:lnTo>
                  <a:pt x="2654073" y="108735"/>
                </a:lnTo>
                <a:cubicBezTo>
                  <a:pt x="2654073" y="71947"/>
                  <a:pt x="2687930" y="42810"/>
                  <a:pt x="2740995" y="42810"/>
                </a:cubicBezTo>
                <a:cubicBezTo>
                  <a:pt x="2782992" y="42810"/>
                  <a:pt x="2820919" y="56158"/>
                  <a:pt x="2858846" y="87248"/>
                </a:cubicBezTo>
                <a:lnTo>
                  <a:pt x="2885704" y="51600"/>
                </a:lnTo>
                <a:cubicBezTo>
                  <a:pt x="2844196" y="18231"/>
                  <a:pt x="2801711" y="1465"/>
                  <a:pt x="2742135" y="1465"/>
                </a:cubicBezTo>
                <a:cubicBezTo>
                  <a:pt x="2664491" y="1465"/>
                  <a:pt x="2607844" y="48670"/>
                  <a:pt x="2607844" y="112967"/>
                </a:cubicBezTo>
                <a:lnTo>
                  <a:pt x="2607844" y="114106"/>
                </a:lnTo>
                <a:cubicBezTo>
                  <a:pt x="2607844" y="181170"/>
                  <a:pt x="2650980" y="211609"/>
                  <a:pt x="2745065" y="231956"/>
                </a:cubicBezTo>
                <a:cubicBezTo>
                  <a:pt x="2830848" y="250024"/>
                  <a:pt x="2851358" y="271674"/>
                  <a:pt x="2851358" y="309600"/>
                </a:cubicBezTo>
                <a:lnTo>
                  <a:pt x="2851358" y="310740"/>
                </a:lnTo>
                <a:cubicBezTo>
                  <a:pt x="2851358" y="350946"/>
                  <a:pt x="2815222" y="380245"/>
                  <a:pt x="2760366" y="380245"/>
                </a:cubicBezTo>
                <a:cubicBezTo>
                  <a:pt x="2703720" y="380245"/>
                  <a:pt x="2662863" y="361038"/>
                  <a:pt x="2620215" y="322460"/>
                </a:cubicBezTo>
                <a:lnTo>
                  <a:pt x="2591567" y="356155"/>
                </a:lnTo>
                <a:moveTo>
                  <a:pt x="2996066" y="415568"/>
                </a:moveTo>
                <a:lnTo>
                  <a:pt x="3042132" y="415568"/>
                </a:lnTo>
                <a:lnTo>
                  <a:pt x="3042132" y="6999"/>
                </a:lnTo>
                <a:lnTo>
                  <a:pt x="2996066" y="6999"/>
                </a:lnTo>
                <a:lnTo>
                  <a:pt x="2996066" y="415568"/>
                </a:lnTo>
                <a:close/>
                <a:moveTo>
                  <a:pt x="3512720" y="212423"/>
                </a:moveTo>
                <a:cubicBezTo>
                  <a:pt x="3512720" y="305206"/>
                  <a:pt x="3446144" y="379920"/>
                  <a:pt x="3352710" y="379920"/>
                </a:cubicBezTo>
                <a:cubicBezTo>
                  <a:pt x="3259276" y="379920"/>
                  <a:pt x="3191561" y="304066"/>
                  <a:pt x="3191561" y="211284"/>
                </a:cubicBezTo>
                <a:lnTo>
                  <a:pt x="3191561" y="210144"/>
                </a:lnTo>
                <a:cubicBezTo>
                  <a:pt x="3191561" y="117362"/>
                  <a:pt x="3258137" y="42647"/>
                  <a:pt x="3351570" y="42647"/>
                </a:cubicBezTo>
                <a:cubicBezTo>
                  <a:pt x="3445005" y="42647"/>
                  <a:pt x="3512720" y="118501"/>
                  <a:pt x="3512720" y="211284"/>
                </a:cubicBezTo>
                <a:lnTo>
                  <a:pt x="3512720" y="212423"/>
                </a:lnTo>
                <a:moveTo>
                  <a:pt x="3143868" y="212423"/>
                </a:moveTo>
                <a:cubicBezTo>
                  <a:pt x="3143868" y="325064"/>
                  <a:pt x="3227372" y="422567"/>
                  <a:pt x="3351733" y="422567"/>
                </a:cubicBezTo>
                <a:cubicBezTo>
                  <a:pt x="3476095" y="422567"/>
                  <a:pt x="3560739" y="323925"/>
                  <a:pt x="3560739" y="211284"/>
                </a:cubicBezTo>
                <a:lnTo>
                  <a:pt x="3560739" y="210144"/>
                </a:lnTo>
                <a:cubicBezTo>
                  <a:pt x="3560739" y="97503"/>
                  <a:pt x="3477234" y="0"/>
                  <a:pt x="3353035" y="0"/>
                </a:cubicBezTo>
                <a:cubicBezTo>
                  <a:pt x="3228674" y="0"/>
                  <a:pt x="3144030" y="98642"/>
                  <a:pt x="3144030" y="211284"/>
                </a:cubicBezTo>
                <a:lnTo>
                  <a:pt x="3144030" y="212423"/>
                </a:lnTo>
                <a:moveTo>
                  <a:pt x="3658079" y="415731"/>
                </a:moveTo>
                <a:lnTo>
                  <a:pt x="3703005" y="415731"/>
                </a:lnTo>
                <a:lnTo>
                  <a:pt x="3703005" y="80574"/>
                </a:lnTo>
                <a:lnTo>
                  <a:pt x="3966866" y="415568"/>
                </a:lnTo>
                <a:lnTo>
                  <a:pt x="4003654" y="415568"/>
                </a:lnTo>
                <a:lnTo>
                  <a:pt x="4003654" y="6999"/>
                </a:lnTo>
                <a:lnTo>
                  <a:pt x="3958728" y="6999"/>
                </a:lnTo>
                <a:lnTo>
                  <a:pt x="3958728" y="334505"/>
                </a:lnTo>
                <a:lnTo>
                  <a:pt x="3701215" y="6999"/>
                </a:lnTo>
                <a:lnTo>
                  <a:pt x="3658079" y="6999"/>
                </a:lnTo>
                <a:lnTo>
                  <a:pt x="3658079" y="415731"/>
                </a:lnTo>
                <a:close/>
              </a:path>
            </a:pathLst>
          </a:custGeom>
          <a:solidFill>
            <a:srgbClr val="FFFFF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FCA81887-6FCB-4A27-BAA7-798403B996AA}"/>
              </a:ext>
            </a:extLst>
          </p:cNvPr>
          <p:cNvSpPr/>
          <p:nvPr userDrawn="1"/>
        </p:nvSpPr>
        <p:spPr>
          <a:xfrm>
            <a:off x="0" y="-1"/>
            <a:ext cx="2284111" cy="6480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706A5A58-B9B6-4813-BD8E-A756A2FD2522}"/>
              </a:ext>
            </a:extLst>
          </p:cNvPr>
          <p:cNvSpPr/>
          <p:nvPr/>
        </p:nvSpPr>
        <p:spPr>
          <a:xfrm>
            <a:off x="2934219" y="1"/>
            <a:ext cx="162425" cy="648017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29F45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2" name="Graphic 6">
            <a:extLst>
              <a:ext uri="{FF2B5EF4-FFF2-40B4-BE49-F238E27FC236}">
                <a16:creationId xmlns:a16="http://schemas.microsoft.com/office/drawing/2014/main" id="{1D992FCD-AD59-4C38-83AB-70EB0494E5B5}"/>
              </a:ext>
            </a:extLst>
          </p:cNvPr>
          <p:cNvSpPr/>
          <p:nvPr/>
        </p:nvSpPr>
        <p:spPr>
          <a:xfrm>
            <a:off x="2771590" y="1"/>
            <a:ext cx="162629" cy="648017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F1CA13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3" name="Graphic 6">
            <a:extLst>
              <a:ext uri="{FF2B5EF4-FFF2-40B4-BE49-F238E27FC236}">
                <a16:creationId xmlns:a16="http://schemas.microsoft.com/office/drawing/2014/main" id="{BAE86678-3EAF-472C-8AA0-CFC94703C492}"/>
              </a:ext>
            </a:extLst>
          </p:cNvPr>
          <p:cNvSpPr/>
          <p:nvPr/>
        </p:nvSpPr>
        <p:spPr>
          <a:xfrm>
            <a:off x="2609165" y="1"/>
            <a:ext cx="162425" cy="648017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1369AF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BD84B2FC-1A53-4CBB-8ED4-56B0221A96DD}"/>
              </a:ext>
            </a:extLst>
          </p:cNvPr>
          <p:cNvSpPr/>
          <p:nvPr/>
        </p:nvSpPr>
        <p:spPr>
          <a:xfrm>
            <a:off x="2446741" y="1"/>
            <a:ext cx="162629" cy="648017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00AAC8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5" name="Graphic 6">
            <a:extLst>
              <a:ext uri="{FF2B5EF4-FFF2-40B4-BE49-F238E27FC236}">
                <a16:creationId xmlns:a16="http://schemas.microsoft.com/office/drawing/2014/main" id="{200421C2-C8C8-45DF-8DA4-5C70C3549547}"/>
              </a:ext>
            </a:extLst>
          </p:cNvPr>
          <p:cNvSpPr/>
          <p:nvPr/>
        </p:nvSpPr>
        <p:spPr>
          <a:xfrm>
            <a:off x="2284111" y="1"/>
            <a:ext cx="162629" cy="6480175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C83737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6" name="Graphic 6">
            <a:extLst>
              <a:ext uri="{FF2B5EF4-FFF2-40B4-BE49-F238E27FC236}">
                <a16:creationId xmlns:a16="http://schemas.microsoft.com/office/drawing/2014/main" id="{587EEED1-9792-4695-BCB0-C15B6D8BF84B}"/>
              </a:ext>
            </a:extLst>
          </p:cNvPr>
          <p:cNvSpPr/>
          <p:nvPr/>
        </p:nvSpPr>
        <p:spPr>
          <a:xfrm>
            <a:off x="3096850" y="1"/>
            <a:ext cx="162425" cy="648017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BC44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17" name="Graphic 6">
            <a:extLst>
              <a:ext uri="{FF2B5EF4-FFF2-40B4-BE49-F238E27FC236}">
                <a16:creationId xmlns:a16="http://schemas.microsoft.com/office/drawing/2014/main" id="{9772D3CB-C9DA-4275-8772-62596049D4B9}"/>
              </a:ext>
            </a:extLst>
          </p:cNvPr>
          <p:cNvSpPr/>
          <p:nvPr/>
        </p:nvSpPr>
        <p:spPr>
          <a:xfrm>
            <a:off x="3259275" y="1"/>
            <a:ext cx="162425" cy="6480175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rgbClr val="5A3F8C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4" name="Graphic 6">
            <a:extLst>
              <a:ext uri="{FF2B5EF4-FFF2-40B4-BE49-F238E27FC236}">
                <a16:creationId xmlns:a16="http://schemas.microsoft.com/office/drawing/2014/main" id="{CB786727-D38C-409C-8D86-63DFB01C3296}"/>
              </a:ext>
            </a:extLst>
          </p:cNvPr>
          <p:cNvSpPr/>
          <p:nvPr/>
        </p:nvSpPr>
        <p:spPr>
          <a:xfrm>
            <a:off x="2934219" y="-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5" name="Graphic 6">
            <a:extLst>
              <a:ext uri="{FF2B5EF4-FFF2-40B4-BE49-F238E27FC236}">
                <a16:creationId xmlns:a16="http://schemas.microsoft.com/office/drawing/2014/main" id="{983E208F-6609-4AFA-BD93-2D46CEDD48B9}"/>
              </a:ext>
            </a:extLst>
          </p:cNvPr>
          <p:cNvSpPr/>
          <p:nvPr/>
        </p:nvSpPr>
        <p:spPr>
          <a:xfrm>
            <a:off x="2771590" y="-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6" name="Graphic 6">
            <a:extLst>
              <a:ext uri="{FF2B5EF4-FFF2-40B4-BE49-F238E27FC236}">
                <a16:creationId xmlns:a16="http://schemas.microsoft.com/office/drawing/2014/main" id="{0CA6FAF3-1C28-4573-AE6B-630192831295}"/>
              </a:ext>
            </a:extLst>
          </p:cNvPr>
          <p:cNvSpPr/>
          <p:nvPr/>
        </p:nvSpPr>
        <p:spPr>
          <a:xfrm>
            <a:off x="2609165" y="-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7" name="Graphic 6">
            <a:extLst>
              <a:ext uri="{FF2B5EF4-FFF2-40B4-BE49-F238E27FC236}">
                <a16:creationId xmlns:a16="http://schemas.microsoft.com/office/drawing/2014/main" id="{66172A83-3879-4053-A956-3E3529D973F0}"/>
              </a:ext>
            </a:extLst>
          </p:cNvPr>
          <p:cNvSpPr/>
          <p:nvPr/>
        </p:nvSpPr>
        <p:spPr>
          <a:xfrm>
            <a:off x="2446741" y="-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8" name="Graphic 6">
            <a:extLst>
              <a:ext uri="{FF2B5EF4-FFF2-40B4-BE49-F238E27FC236}">
                <a16:creationId xmlns:a16="http://schemas.microsoft.com/office/drawing/2014/main" id="{B54ADFB7-2AF9-40BA-B18A-4F49247E52EF}"/>
              </a:ext>
            </a:extLst>
          </p:cNvPr>
          <p:cNvSpPr/>
          <p:nvPr/>
        </p:nvSpPr>
        <p:spPr>
          <a:xfrm>
            <a:off x="2284111" y="-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9" name="Graphic 6">
            <a:extLst>
              <a:ext uri="{FF2B5EF4-FFF2-40B4-BE49-F238E27FC236}">
                <a16:creationId xmlns:a16="http://schemas.microsoft.com/office/drawing/2014/main" id="{8EF99177-B467-4752-A66A-ADBC697AEF0F}"/>
              </a:ext>
            </a:extLst>
          </p:cNvPr>
          <p:cNvSpPr/>
          <p:nvPr/>
        </p:nvSpPr>
        <p:spPr>
          <a:xfrm>
            <a:off x="3096850" y="-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0" name="Graphic 6">
            <a:extLst>
              <a:ext uri="{FF2B5EF4-FFF2-40B4-BE49-F238E27FC236}">
                <a16:creationId xmlns:a16="http://schemas.microsoft.com/office/drawing/2014/main" id="{1EB7F60C-A75B-4465-97EE-AC18AC418E18}"/>
              </a:ext>
            </a:extLst>
          </p:cNvPr>
          <p:cNvSpPr/>
          <p:nvPr/>
        </p:nvSpPr>
        <p:spPr>
          <a:xfrm>
            <a:off x="3259275" y="-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5D48EBEF-654D-422B-AA58-AD58DF5AB4FB}"/>
              </a:ext>
            </a:extLst>
          </p:cNvPr>
          <p:cNvSpPr/>
          <p:nvPr/>
        </p:nvSpPr>
        <p:spPr>
          <a:xfrm>
            <a:off x="2934219" y="380405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2" name="Graphic 6">
            <a:extLst>
              <a:ext uri="{FF2B5EF4-FFF2-40B4-BE49-F238E27FC236}">
                <a16:creationId xmlns:a16="http://schemas.microsoft.com/office/drawing/2014/main" id="{0199E455-2101-4963-B9C5-1A510AD5FE21}"/>
              </a:ext>
            </a:extLst>
          </p:cNvPr>
          <p:cNvSpPr/>
          <p:nvPr/>
        </p:nvSpPr>
        <p:spPr>
          <a:xfrm>
            <a:off x="2771590" y="380405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3" name="Graphic 6">
            <a:extLst>
              <a:ext uri="{FF2B5EF4-FFF2-40B4-BE49-F238E27FC236}">
                <a16:creationId xmlns:a16="http://schemas.microsoft.com/office/drawing/2014/main" id="{D9DFD03D-7E11-400A-9B8E-0F691CFE2D5A}"/>
              </a:ext>
            </a:extLst>
          </p:cNvPr>
          <p:cNvSpPr/>
          <p:nvPr/>
        </p:nvSpPr>
        <p:spPr>
          <a:xfrm>
            <a:off x="2609165" y="380405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4" name="Graphic 6">
            <a:extLst>
              <a:ext uri="{FF2B5EF4-FFF2-40B4-BE49-F238E27FC236}">
                <a16:creationId xmlns:a16="http://schemas.microsoft.com/office/drawing/2014/main" id="{10EB5C85-1C72-4FBA-BF48-B3CB32EEE7BF}"/>
              </a:ext>
            </a:extLst>
          </p:cNvPr>
          <p:cNvSpPr/>
          <p:nvPr/>
        </p:nvSpPr>
        <p:spPr>
          <a:xfrm>
            <a:off x="2446741" y="380405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5" name="Graphic 6">
            <a:extLst>
              <a:ext uri="{FF2B5EF4-FFF2-40B4-BE49-F238E27FC236}">
                <a16:creationId xmlns:a16="http://schemas.microsoft.com/office/drawing/2014/main" id="{22BD5378-F6AC-488C-BB09-C1B24C77CDD1}"/>
              </a:ext>
            </a:extLst>
          </p:cNvPr>
          <p:cNvSpPr/>
          <p:nvPr/>
        </p:nvSpPr>
        <p:spPr>
          <a:xfrm>
            <a:off x="2284111" y="3804051"/>
            <a:ext cx="162629" cy="2676124"/>
          </a:xfrm>
          <a:custGeom>
            <a:avLst/>
            <a:gdLst>
              <a:gd name="connsiteX0" fmla="*/ 0 w 129081"/>
              <a:gd name="connsiteY0" fmla="*/ 0 h 902919"/>
              <a:gd name="connsiteX1" fmla="*/ 129082 w 129081"/>
              <a:gd name="connsiteY1" fmla="*/ 0 h 902919"/>
              <a:gd name="connsiteX2" fmla="*/ 129082 w 129081"/>
              <a:gd name="connsiteY2" fmla="*/ 902920 h 902919"/>
              <a:gd name="connsiteX3" fmla="*/ 0 w 129081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081" h="902919">
                <a:moveTo>
                  <a:pt x="0" y="0"/>
                </a:moveTo>
                <a:lnTo>
                  <a:pt x="129082" y="0"/>
                </a:lnTo>
                <a:lnTo>
                  <a:pt x="129082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6" name="Graphic 6">
            <a:extLst>
              <a:ext uri="{FF2B5EF4-FFF2-40B4-BE49-F238E27FC236}">
                <a16:creationId xmlns:a16="http://schemas.microsoft.com/office/drawing/2014/main" id="{22BB3CF1-193B-4134-AB4E-475D0FFAF20F}"/>
              </a:ext>
            </a:extLst>
          </p:cNvPr>
          <p:cNvSpPr/>
          <p:nvPr/>
        </p:nvSpPr>
        <p:spPr>
          <a:xfrm>
            <a:off x="3096850" y="380405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37" name="Graphic 6">
            <a:extLst>
              <a:ext uri="{FF2B5EF4-FFF2-40B4-BE49-F238E27FC236}">
                <a16:creationId xmlns:a16="http://schemas.microsoft.com/office/drawing/2014/main" id="{7EB63023-A2CE-4231-BE9A-DED5F621AB9D}"/>
              </a:ext>
            </a:extLst>
          </p:cNvPr>
          <p:cNvSpPr/>
          <p:nvPr/>
        </p:nvSpPr>
        <p:spPr>
          <a:xfrm>
            <a:off x="3259275" y="3804051"/>
            <a:ext cx="162425" cy="2676124"/>
          </a:xfrm>
          <a:custGeom>
            <a:avLst/>
            <a:gdLst>
              <a:gd name="connsiteX0" fmla="*/ 0 w 128919"/>
              <a:gd name="connsiteY0" fmla="*/ 0 h 902919"/>
              <a:gd name="connsiteX1" fmla="*/ 128919 w 128919"/>
              <a:gd name="connsiteY1" fmla="*/ 0 h 902919"/>
              <a:gd name="connsiteX2" fmla="*/ 128919 w 128919"/>
              <a:gd name="connsiteY2" fmla="*/ 902920 h 902919"/>
              <a:gd name="connsiteX3" fmla="*/ 0 w 128919"/>
              <a:gd name="connsiteY3" fmla="*/ 902920 h 90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919" h="902919">
                <a:moveTo>
                  <a:pt x="0" y="0"/>
                </a:moveTo>
                <a:lnTo>
                  <a:pt x="128919" y="0"/>
                </a:lnTo>
                <a:lnTo>
                  <a:pt x="128919" y="902920"/>
                </a:lnTo>
                <a:lnTo>
                  <a:pt x="0" y="902920"/>
                </a:lnTo>
                <a:close/>
              </a:path>
            </a:pathLst>
          </a:custGeom>
          <a:solidFill>
            <a:schemeClr val="tx1"/>
          </a:solidFill>
          <a:ln w="16273" cap="flat">
            <a:noFill/>
            <a:prstDash val="solid"/>
            <a:miter/>
          </a:ln>
        </p:spPr>
        <p:txBody>
          <a:bodyPr rtlCol="0" anchor="ctr"/>
          <a:lstStyle/>
          <a:p>
            <a:endParaRPr lang="nl-NL" sz="2268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76B1DC-D3D1-46EA-A88A-7E282F09C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57758"/>
            <a:ext cx="11521622" cy="251723"/>
          </a:xfrm>
        </p:spPr>
        <p:txBody>
          <a:bodyPr/>
          <a:lstStyle>
            <a:lvl1pPr>
              <a:defRPr sz="1512" cap="none" baseline="0">
                <a:latin typeface="+mj-lt"/>
              </a:defRPr>
            </a:lvl1pPr>
          </a:lstStyle>
          <a:p>
            <a:r>
              <a:rPr lang="nl-NL"/>
              <a:t>Logo animation (Intro)</a:t>
            </a:r>
          </a:p>
        </p:txBody>
      </p:sp>
    </p:spTree>
    <p:extLst>
      <p:ext uri="{BB962C8B-B14F-4D97-AF65-F5344CB8AC3E}">
        <p14:creationId xmlns:p14="http://schemas.microsoft.com/office/powerpoint/2010/main" val="9620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50"/>
                            </p:stCondLst>
                            <p:childTnLst>
                              <p:par>
                                <p:cTn id="3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(12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7D0F49C4-7B15-8492-14DC-04BE91516646}"/>
              </a:ext>
            </a:extLst>
          </p:cNvPr>
          <p:cNvSpPr/>
          <p:nvPr userDrawn="1"/>
        </p:nvSpPr>
        <p:spPr>
          <a:xfrm>
            <a:off x="0" y="2886624"/>
            <a:ext cx="11520488" cy="3370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/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Logo (12x)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AB168FC2-A3CC-44B5-8EDC-94585E8B1D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6039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63" name="Picture Placeholder 2">
            <a:extLst>
              <a:ext uri="{FF2B5EF4-FFF2-40B4-BE49-F238E27FC236}">
                <a16:creationId xmlns:a16="http://schemas.microsoft.com/office/drawing/2014/main" id="{88D7944E-43CB-4045-A935-B9F97F4859A8}"/>
              </a:ext>
            </a:extLst>
          </p:cNvPr>
          <p:cNvSpPr>
            <a:spLocks noGrp="1" noChangeAspect="1"/>
          </p:cNvSpPr>
          <p:nvPr>
            <p:ph type="pic" idx="31" hasCustomPrompt="1"/>
          </p:nvPr>
        </p:nvSpPr>
        <p:spPr>
          <a:xfrm>
            <a:off x="1108746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6ADDB3A-C24C-436B-9BCB-F6170305FA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88" name="INSTRUCTION">
            <a:extLst>
              <a:ext uri="{FF2B5EF4-FFF2-40B4-BE49-F238E27FC236}">
                <a16:creationId xmlns:a16="http://schemas.microsoft.com/office/drawing/2014/main" id="{F29E3027-BC08-40EA-A8AE-B1CAE3930891}"/>
              </a:ext>
            </a:extLst>
          </p:cNvPr>
          <p:cNvGrpSpPr/>
          <p:nvPr userDrawn="1"/>
        </p:nvGrpSpPr>
        <p:grpSpPr>
          <a:xfrm>
            <a:off x="-3577630" y="0"/>
            <a:ext cx="3489704" cy="6231348"/>
            <a:chOff x="-3786165" y="0"/>
            <a:chExt cx="3693114" cy="6594665"/>
          </a:xfrm>
        </p:grpSpPr>
        <p:sp>
          <p:nvSpPr>
            <p:cNvPr id="189" name="Rechthoek 188">
              <a:extLst>
                <a:ext uri="{FF2B5EF4-FFF2-40B4-BE49-F238E27FC236}">
                  <a16:creationId xmlns:a16="http://schemas.microsoft.com/office/drawing/2014/main" id="{9238DF88-9F8B-4DC6-845E-894331FFC71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90" name="Ovaal 189">
              <a:extLst>
                <a:ext uri="{FF2B5EF4-FFF2-40B4-BE49-F238E27FC236}">
                  <a16:creationId xmlns:a16="http://schemas.microsoft.com/office/drawing/2014/main" id="{C62751BE-C362-430C-BA4D-93608B2CA1E5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1" name="Rechthoek 190">
              <a:extLst>
                <a:ext uri="{FF2B5EF4-FFF2-40B4-BE49-F238E27FC236}">
                  <a16:creationId xmlns:a16="http://schemas.microsoft.com/office/drawing/2014/main" id="{50F089A1-C943-406A-87D8-E24D05735C2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2" name="Groep 191">
              <a:extLst>
                <a:ext uri="{FF2B5EF4-FFF2-40B4-BE49-F238E27FC236}">
                  <a16:creationId xmlns:a16="http://schemas.microsoft.com/office/drawing/2014/main" id="{00A55E4C-8968-47E5-96EC-08F26C963072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46" name="Rechthoek 245">
                <a:extLst>
                  <a:ext uri="{FF2B5EF4-FFF2-40B4-BE49-F238E27FC236}">
                    <a16:creationId xmlns:a16="http://schemas.microsoft.com/office/drawing/2014/main" id="{1FFD7A98-A02D-4818-AA3A-33038DD0B2CC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vaal 246">
                <a:extLst>
                  <a:ext uri="{FF2B5EF4-FFF2-40B4-BE49-F238E27FC236}">
                    <a16:creationId xmlns:a16="http://schemas.microsoft.com/office/drawing/2014/main" id="{52DC89CE-98DC-440A-9C9F-91E677CECCC6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Vrije vorm: vorm 247">
                <a:extLst>
                  <a:ext uri="{FF2B5EF4-FFF2-40B4-BE49-F238E27FC236}">
                    <a16:creationId xmlns:a16="http://schemas.microsoft.com/office/drawing/2014/main" id="{723D78D7-FDE5-44EA-B0C0-1A49793E5688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Rechthoek: afgeronde hoeken 248">
                <a:extLst>
                  <a:ext uri="{FF2B5EF4-FFF2-40B4-BE49-F238E27FC236}">
                    <a16:creationId xmlns:a16="http://schemas.microsoft.com/office/drawing/2014/main" id="{DED9DA2E-8EAF-453A-9574-4E6665CD44B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0" name="Rechte verbindingslijn 249">
                <a:extLst>
                  <a:ext uri="{FF2B5EF4-FFF2-40B4-BE49-F238E27FC236}">
                    <a16:creationId xmlns:a16="http://schemas.microsoft.com/office/drawing/2014/main" id="{3C100E4D-A990-4B42-B2E0-C8EBF030D1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" name="Rechte verbindingslijn 250">
                <a:extLst>
                  <a:ext uri="{FF2B5EF4-FFF2-40B4-BE49-F238E27FC236}">
                    <a16:creationId xmlns:a16="http://schemas.microsoft.com/office/drawing/2014/main" id="{D4FF1C31-B89C-46F1-8D89-2AEE958478BA}"/>
                  </a:ext>
                </a:extLst>
              </p:cNvPr>
              <p:cNvCxnSpPr>
                <a:cxnSpLocks/>
                <a:stCxn id="24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EAE8337C-5329-4B85-AE9C-14758A0F63E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94" name="Rechthoek 193">
              <a:extLst>
                <a:ext uri="{FF2B5EF4-FFF2-40B4-BE49-F238E27FC236}">
                  <a16:creationId xmlns:a16="http://schemas.microsoft.com/office/drawing/2014/main" id="{F5E73E3A-686D-4EAC-98E5-7CEC13C972BD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95" name="Groep 194">
              <a:extLst>
                <a:ext uri="{FF2B5EF4-FFF2-40B4-BE49-F238E27FC236}">
                  <a16:creationId xmlns:a16="http://schemas.microsoft.com/office/drawing/2014/main" id="{21FFF248-D85E-4733-B3CA-84CAE4376BBE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43" name="Rechthoek 242">
                <a:extLst>
                  <a:ext uri="{FF2B5EF4-FFF2-40B4-BE49-F238E27FC236}">
                    <a16:creationId xmlns:a16="http://schemas.microsoft.com/office/drawing/2014/main" id="{164159E8-1BE1-4C3F-8209-003DADD6187C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44" name="Rechte verbindingslijn 243">
                <a:extLst>
                  <a:ext uri="{FF2B5EF4-FFF2-40B4-BE49-F238E27FC236}">
                    <a16:creationId xmlns:a16="http://schemas.microsoft.com/office/drawing/2014/main" id="{CC23B709-4FD9-4B34-97E5-38EFB80497E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45" name="Gelijkbenige driehoek 244">
                <a:extLst>
                  <a:ext uri="{FF2B5EF4-FFF2-40B4-BE49-F238E27FC236}">
                    <a16:creationId xmlns:a16="http://schemas.microsoft.com/office/drawing/2014/main" id="{F92EB70F-1960-4FEC-B727-3CA6A468E8E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85161E47-1C8C-4059-96D5-DE648E979F05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97" name="Rechthoek 196">
              <a:extLst>
                <a:ext uri="{FF2B5EF4-FFF2-40B4-BE49-F238E27FC236}">
                  <a16:creationId xmlns:a16="http://schemas.microsoft.com/office/drawing/2014/main" id="{34BA237B-745F-4EFA-BA5B-0B1CD97E9A31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98" name="Groep 197">
              <a:extLst>
                <a:ext uri="{FF2B5EF4-FFF2-40B4-BE49-F238E27FC236}">
                  <a16:creationId xmlns:a16="http://schemas.microsoft.com/office/drawing/2014/main" id="{B9F62504-FB57-4712-8CCE-122FD928BA8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27" name="Groep 226">
                <a:extLst>
                  <a:ext uri="{FF2B5EF4-FFF2-40B4-BE49-F238E27FC236}">
                    <a16:creationId xmlns:a16="http://schemas.microsoft.com/office/drawing/2014/main" id="{3F2B3844-FE77-474E-A19D-57B47C711ED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30" name="Groep 229">
                  <a:extLst>
                    <a:ext uri="{FF2B5EF4-FFF2-40B4-BE49-F238E27FC236}">
                      <a16:creationId xmlns:a16="http://schemas.microsoft.com/office/drawing/2014/main" id="{05E1E56E-3705-4871-9F33-8588B36764A0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37" name="Groep 236">
                    <a:extLst>
                      <a:ext uri="{FF2B5EF4-FFF2-40B4-BE49-F238E27FC236}">
                        <a16:creationId xmlns:a16="http://schemas.microsoft.com/office/drawing/2014/main" id="{D1F784F2-6417-42F0-BC7D-30679BF0F30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40" name="Rechthoek 239">
                      <a:extLst>
                        <a:ext uri="{FF2B5EF4-FFF2-40B4-BE49-F238E27FC236}">
                          <a16:creationId xmlns:a16="http://schemas.microsoft.com/office/drawing/2014/main" id="{0C02700C-CE0D-4BEF-AE41-CB9A5CBE4CE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1" name="Rechthoek 240">
                      <a:extLst>
                        <a:ext uri="{FF2B5EF4-FFF2-40B4-BE49-F238E27FC236}">
                          <a16:creationId xmlns:a16="http://schemas.microsoft.com/office/drawing/2014/main" id="{7AE50222-8675-42C9-B8DC-1088508C0AE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42" name="Ovaal 241">
                      <a:extLst>
                        <a:ext uri="{FF2B5EF4-FFF2-40B4-BE49-F238E27FC236}">
                          <a16:creationId xmlns:a16="http://schemas.microsoft.com/office/drawing/2014/main" id="{0E621352-1FF8-4854-B8B1-A8E3D1E5AAD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38" name="Afbeelding 237">
                    <a:extLst>
                      <a:ext uri="{FF2B5EF4-FFF2-40B4-BE49-F238E27FC236}">
                        <a16:creationId xmlns:a16="http://schemas.microsoft.com/office/drawing/2014/main" id="{3A1B8036-F89B-46FF-8ED6-BF78C50E7C8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39" name="Afbeelding 238">
                    <a:extLst>
                      <a:ext uri="{FF2B5EF4-FFF2-40B4-BE49-F238E27FC236}">
                        <a16:creationId xmlns:a16="http://schemas.microsoft.com/office/drawing/2014/main" id="{74CBB3CC-81F0-4DE7-8E7E-4532ECCB6A5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31" name="Groep 230">
                  <a:extLst>
                    <a:ext uri="{FF2B5EF4-FFF2-40B4-BE49-F238E27FC236}">
                      <a16:creationId xmlns:a16="http://schemas.microsoft.com/office/drawing/2014/main" id="{A48C0875-0552-4A78-BE20-F67FE2BE4546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35" name="Rechthoek 234">
                    <a:extLst>
                      <a:ext uri="{FF2B5EF4-FFF2-40B4-BE49-F238E27FC236}">
                        <a16:creationId xmlns:a16="http://schemas.microsoft.com/office/drawing/2014/main" id="{78EDBBF3-42EA-47EC-B710-93E428B48A4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6" name="Rechthoek 235">
                    <a:extLst>
                      <a:ext uri="{FF2B5EF4-FFF2-40B4-BE49-F238E27FC236}">
                        <a16:creationId xmlns:a16="http://schemas.microsoft.com/office/drawing/2014/main" id="{6E6D0A4D-1F50-4915-A6A9-907BB4FDA61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32" name="Groep 231">
                  <a:extLst>
                    <a:ext uri="{FF2B5EF4-FFF2-40B4-BE49-F238E27FC236}">
                      <a16:creationId xmlns:a16="http://schemas.microsoft.com/office/drawing/2014/main" id="{9179B13D-837A-4835-8ABE-3A4609A13030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33" name="Rechthoek 232">
                    <a:extLst>
                      <a:ext uri="{FF2B5EF4-FFF2-40B4-BE49-F238E27FC236}">
                        <a16:creationId xmlns:a16="http://schemas.microsoft.com/office/drawing/2014/main" id="{6672B62F-90F2-46D1-93A2-F05482A8B58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34" name="Rechthoek 233">
                    <a:extLst>
                      <a:ext uri="{FF2B5EF4-FFF2-40B4-BE49-F238E27FC236}">
                        <a16:creationId xmlns:a16="http://schemas.microsoft.com/office/drawing/2014/main" id="{5E0FF91A-91A6-4B73-8A9D-075C00FEE65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28" name="Rechthoek 227">
                <a:extLst>
                  <a:ext uri="{FF2B5EF4-FFF2-40B4-BE49-F238E27FC236}">
                    <a16:creationId xmlns:a16="http://schemas.microsoft.com/office/drawing/2014/main" id="{6C07B530-DD42-4742-BB35-1A46616C5467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29" name="Gelijkbenige driehoek 228">
                <a:extLst>
                  <a:ext uri="{FF2B5EF4-FFF2-40B4-BE49-F238E27FC236}">
                    <a16:creationId xmlns:a16="http://schemas.microsoft.com/office/drawing/2014/main" id="{D24FDA4F-8299-4767-9D9B-7214ADA68B0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9" name="Ovaal 198">
              <a:extLst>
                <a:ext uri="{FF2B5EF4-FFF2-40B4-BE49-F238E27FC236}">
                  <a16:creationId xmlns:a16="http://schemas.microsoft.com/office/drawing/2014/main" id="{626FFFFB-7172-4A6F-A829-1FF510DE7C8B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00" name="Rechthoek 199">
              <a:extLst>
                <a:ext uri="{FF2B5EF4-FFF2-40B4-BE49-F238E27FC236}">
                  <a16:creationId xmlns:a16="http://schemas.microsoft.com/office/drawing/2014/main" id="{BAA8CD28-A582-4C75-8855-EE472D81BAC4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01" name="Groep 200">
              <a:extLst>
                <a:ext uri="{FF2B5EF4-FFF2-40B4-BE49-F238E27FC236}">
                  <a16:creationId xmlns:a16="http://schemas.microsoft.com/office/drawing/2014/main" id="{64938937-688C-42A9-A004-7A3D729B239E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212" name="Rechthoek 211">
                <a:extLst>
                  <a:ext uri="{FF2B5EF4-FFF2-40B4-BE49-F238E27FC236}">
                    <a16:creationId xmlns:a16="http://schemas.microsoft.com/office/drawing/2014/main" id="{7AC85325-3F27-4BD9-AE3D-44198E94BF94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hthoek 212">
                <a:extLst>
                  <a:ext uri="{FF2B5EF4-FFF2-40B4-BE49-F238E27FC236}">
                    <a16:creationId xmlns:a16="http://schemas.microsoft.com/office/drawing/2014/main" id="{BCAC6A42-F344-4F24-8A85-7BBA448E2A10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Tekstvak 213">
                <a:extLst>
                  <a:ext uri="{FF2B5EF4-FFF2-40B4-BE49-F238E27FC236}">
                    <a16:creationId xmlns:a16="http://schemas.microsoft.com/office/drawing/2014/main" id="{D2556FD2-D4FA-4AA2-A997-4181D7A93983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215" name="Tekstvak 214">
                <a:extLst>
                  <a:ext uri="{FF2B5EF4-FFF2-40B4-BE49-F238E27FC236}">
                    <a16:creationId xmlns:a16="http://schemas.microsoft.com/office/drawing/2014/main" id="{53A11DF8-1C97-4911-B0DA-3637ED8F1884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216" name="Vrije vorm: vorm 215">
                <a:extLst>
                  <a:ext uri="{FF2B5EF4-FFF2-40B4-BE49-F238E27FC236}">
                    <a16:creationId xmlns:a16="http://schemas.microsoft.com/office/drawing/2014/main" id="{13A0E5CD-A5E8-4EF4-9584-7E7092F12DB1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7" name="Groep 216">
                <a:extLst>
                  <a:ext uri="{FF2B5EF4-FFF2-40B4-BE49-F238E27FC236}">
                    <a16:creationId xmlns:a16="http://schemas.microsoft.com/office/drawing/2014/main" id="{C9D452B0-E401-4F6F-864B-B535157D9718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223" name="Rechthoek 222">
                  <a:extLst>
                    <a:ext uri="{FF2B5EF4-FFF2-40B4-BE49-F238E27FC236}">
                      <a16:creationId xmlns:a16="http://schemas.microsoft.com/office/drawing/2014/main" id="{DFF4772D-C2E6-45D3-AD22-9311CBBB5E9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4" name="Rechthoek 47">
                  <a:extLst>
                    <a:ext uri="{FF2B5EF4-FFF2-40B4-BE49-F238E27FC236}">
                      <a16:creationId xmlns:a16="http://schemas.microsoft.com/office/drawing/2014/main" id="{219EADF6-CF0A-4980-BD03-99AB594093EB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5" name="Rechthoek 47">
                  <a:extLst>
                    <a:ext uri="{FF2B5EF4-FFF2-40B4-BE49-F238E27FC236}">
                      <a16:creationId xmlns:a16="http://schemas.microsoft.com/office/drawing/2014/main" id="{A5672F1F-C1F7-4687-AC8D-EB79656448B3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6" name="Koorde 225">
                  <a:extLst>
                    <a:ext uri="{FF2B5EF4-FFF2-40B4-BE49-F238E27FC236}">
                      <a16:creationId xmlns:a16="http://schemas.microsoft.com/office/drawing/2014/main" id="{3F4CFF87-FB7F-43DD-A868-BA91542A1772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18" name="Groep 217">
                <a:extLst>
                  <a:ext uri="{FF2B5EF4-FFF2-40B4-BE49-F238E27FC236}">
                    <a16:creationId xmlns:a16="http://schemas.microsoft.com/office/drawing/2014/main" id="{9B9530BA-3B4E-4F2F-8BBB-FAEE142F3E8F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219" name="Rechthoek 218">
                  <a:extLst>
                    <a:ext uri="{FF2B5EF4-FFF2-40B4-BE49-F238E27FC236}">
                      <a16:creationId xmlns:a16="http://schemas.microsoft.com/office/drawing/2014/main" id="{3474ED58-FD4D-487C-8A3E-ADA9E45749EA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0" name="Rechthoek 219">
                  <a:extLst>
                    <a:ext uri="{FF2B5EF4-FFF2-40B4-BE49-F238E27FC236}">
                      <a16:creationId xmlns:a16="http://schemas.microsoft.com/office/drawing/2014/main" id="{BCCA4C02-2F60-49A9-870B-76C1DC7CF8EB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1" name="Ovaal 220">
                  <a:extLst>
                    <a:ext uri="{FF2B5EF4-FFF2-40B4-BE49-F238E27FC236}">
                      <a16:creationId xmlns:a16="http://schemas.microsoft.com/office/drawing/2014/main" id="{84BCF9F6-7B1E-45D1-B04D-5713DBE5E3B6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22" name="Rechthoek 47">
                  <a:extLst>
                    <a:ext uri="{FF2B5EF4-FFF2-40B4-BE49-F238E27FC236}">
                      <a16:creationId xmlns:a16="http://schemas.microsoft.com/office/drawing/2014/main" id="{27A3FB02-0FE2-47D7-AC76-39C9491AFC2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02" name="Rechthoek 201">
              <a:extLst>
                <a:ext uri="{FF2B5EF4-FFF2-40B4-BE49-F238E27FC236}">
                  <a16:creationId xmlns:a16="http://schemas.microsoft.com/office/drawing/2014/main" id="{8B6DFE77-3427-4108-9872-FD139C4502F5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03" name="ICOON_info">
              <a:extLst>
                <a:ext uri="{FF2B5EF4-FFF2-40B4-BE49-F238E27FC236}">
                  <a16:creationId xmlns:a16="http://schemas.microsoft.com/office/drawing/2014/main" id="{1372C99D-47E9-4AC1-A968-4DA24BF2843F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210" name="Ovaal 209">
                <a:extLst>
                  <a:ext uri="{FF2B5EF4-FFF2-40B4-BE49-F238E27FC236}">
                    <a16:creationId xmlns:a16="http://schemas.microsoft.com/office/drawing/2014/main" id="{826A681B-9215-44B2-B3F2-A4EC4254C53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Graphic 163" descr="Informatie">
                <a:extLst>
                  <a:ext uri="{FF2B5EF4-FFF2-40B4-BE49-F238E27FC236}">
                    <a16:creationId xmlns:a16="http://schemas.microsoft.com/office/drawing/2014/main" id="{7F441107-643F-44F4-B1AD-63246AD9D95E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4" name="Groep 203">
              <a:extLst>
                <a:ext uri="{FF2B5EF4-FFF2-40B4-BE49-F238E27FC236}">
                  <a16:creationId xmlns:a16="http://schemas.microsoft.com/office/drawing/2014/main" id="{C0845893-6792-49CD-A7F5-14B7B6DA9770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05" name="Inspireren">
                <a:extLst>
                  <a:ext uri="{FF2B5EF4-FFF2-40B4-BE49-F238E27FC236}">
                    <a16:creationId xmlns:a16="http://schemas.microsoft.com/office/drawing/2014/main" id="{382A02B3-C038-4903-B5BC-F5BEFBE3B969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C2AA116F-D457-430E-967D-EE8A6A784B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08" name="Freeform 13">
                  <a:extLst>
                    <a:ext uri="{FF2B5EF4-FFF2-40B4-BE49-F238E27FC236}">
                      <a16:creationId xmlns:a16="http://schemas.microsoft.com/office/drawing/2014/main" id="{59A5C247-026C-4B4C-A198-ED67316A91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09" name="Freeform 14">
                  <a:extLst>
                    <a:ext uri="{FF2B5EF4-FFF2-40B4-BE49-F238E27FC236}">
                      <a16:creationId xmlns:a16="http://schemas.microsoft.com/office/drawing/2014/main" id="{060915DD-CE35-47E4-96F1-C31AA1C0CE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206" name="Tekstvak 205">
                <a:extLst>
                  <a:ext uri="{FF2B5EF4-FFF2-40B4-BE49-F238E27FC236}">
                    <a16:creationId xmlns:a16="http://schemas.microsoft.com/office/drawing/2014/main" id="{F33B8024-0589-4F05-9B87-05CCDE42535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9EE577B-39DE-C286-47E7-35F55EF4437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720D0C5E-466F-49FE-53B8-34018E224D1D}"/>
              </a:ext>
            </a:extLst>
          </p:cNvPr>
          <p:cNvSpPr>
            <a:spLocks noGrp="1"/>
          </p:cNvSpPr>
          <p:nvPr>
            <p:ph type="pic" idx="45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  <p:sp>
        <p:nvSpPr>
          <p:cNvPr id="101" name="Tijdelijke aanduiding voor tekst 8">
            <a:extLst>
              <a:ext uri="{FF2B5EF4-FFF2-40B4-BE49-F238E27FC236}">
                <a16:creationId xmlns:a16="http://schemas.microsoft.com/office/drawing/2014/main" id="{B22A8361-3FB8-84A4-4FF5-78B761EA049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96443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2" name="Picture Placeholder 2">
            <a:extLst>
              <a:ext uri="{FF2B5EF4-FFF2-40B4-BE49-F238E27FC236}">
                <a16:creationId xmlns:a16="http://schemas.microsoft.com/office/drawing/2014/main" id="{6D5F5693-7E0C-2FA6-B376-C3E0CAF519E7}"/>
              </a:ext>
            </a:extLst>
          </p:cNvPr>
          <p:cNvSpPr>
            <a:spLocks noGrp="1" noChangeAspect="1"/>
          </p:cNvSpPr>
          <p:nvPr>
            <p:ph type="pic" idx="48" hasCustomPrompt="1"/>
          </p:nvPr>
        </p:nvSpPr>
        <p:spPr>
          <a:xfrm>
            <a:off x="3099149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103" name="Tijdelijke aanduiding voor tekst 8">
            <a:extLst>
              <a:ext uri="{FF2B5EF4-FFF2-40B4-BE49-F238E27FC236}">
                <a16:creationId xmlns:a16="http://schemas.microsoft.com/office/drawing/2014/main" id="{94CBF16F-0DB9-B06A-42B4-4A017848A6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885903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182E8092-D13E-7AFB-01B4-9E6449467A3F}"/>
              </a:ext>
            </a:extLst>
          </p:cNvPr>
          <p:cNvSpPr>
            <a:spLocks noGrp="1" noChangeAspect="1"/>
          </p:cNvSpPr>
          <p:nvPr>
            <p:ph type="pic" idx="50" hasCustomPrompt="1"/>
          </p:nvPr>
        </p:nvSpPr>
        <p:spPr>
          <a:xfrm>
            <a:off x="5088610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105" name="Tijdelijke aanduiding voor tekst 8">
            <a:extLst>
              <a:ext uri="{FF2B5EF4-FFF2-40B4-BE49-F238E27FC236}">
                <a16:creationId xmlns:a16="http://schemas.microsoft.com/office/drawing/2014/main" id="{F83465A9-D3D2-A1EE-1F04-FFFF600B705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76306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6" name="Picture Placeholder 2">
            <a:extLst>
              <a:ext uri="{FF2B5EF4-FFF2-40B4-BE49-F238E27FC236}">
                <a16:creationId xmlns:a16="http://schemas.microsoft.com/office/drawing/2014/main" id="{4195CE87-C5BE-A010-7B75-04D5D9F61A12}"/>
              </a:ext>
            </a:extLst>
          </p:cNvPr>
          <p:cNvSpPr>
            <a:spLocks noGrp="1" noChangeAspect="1"/>
          </p:cNvSpPr>
          <p:nvPr>
            <p:ph type="pic" idx="52" hasCustomPrompt="1"/>
          </p:nvPr>
        </p:nvSpPr>
        <p:spPr>
          <a:xfrm>
            <a:off x="7079013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107" name="Tijdelijke aanduiding voor tekst 8">
            <a:extLst>
              <a:ext uri="{FF2B5EF4-FFF2-40B4-BE49-F238E27FC236}">
                <a16:creationId xmlns:a16="http://schemas.microsoft.com/office/drawing/2014/main" id="{64FFA0F5-B205-897B-81AA-CC79CF05CED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64824" y="1402539"/>
            <a:ext cx="1748238" cy="111784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8" name="Picture Placeholder 2">
            <a:extLst>
              <a:ext uri="{FF2B5EF4-FFF2-40B4-BE49-F238E27FC236}">
                <a16:creationId xmlns:a16="http://schemas.microsoft.com/office/drawing/2014/main" id="{934E09C6-07AE-603A-734B-23CA1C2CB971}"/>
              </a:ext>
            </a:extLst>
          </p:cNvPr>
          <p:cNvSpPr>
            <a:spLocks noGrp="1" noChangeAspect="1"/>
          </p:cNvSpPr>
          <p:nvPr>
            <p:ph type="pic" idx="54" hasCustomPrompt="1"/>
          </p:nvPr>
        </p:nvSpPr>
        <p:spPr>
          <a:xfrm>
            <a:off x="9067530" y="1612225"/>
            <a:ext cx="1324958" cy="699038"/>
          </a:xfrm>
          <a:noFill/>
          <a:ln>
            <a:noFill/>
          </a:ln>
        </p:spPr>
        <p:txBody>
          <a:bodyPr lIns="0" tIns="0" rIns="0" bIns="648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862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ent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DD7725F6-2114-48E2-86E1-3473AE7AFED0}"/>
              </a:ext>
            </a:extLst>
          </p:cNvPr>
          <p:cNvSpPr/>
          <p:nvPr userDrawn="1"/>
        </p:nvSpPr>
        <p:spPr>
          <a:xfrm>
            <a:off x="0" y="-1"/>
            <a:ext cx="11520488" cy="27593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7"/>
          </a:p>
        </p:txBody>
      </p:sp>
      <p:sp>
        <p:nvSpPr>
          <p:cNvPr id="227" name="Picture Placeholder 2">
            <a:extLst>
              <a:ext uri="{FF2B5EF4-FFF2-40B4-BE49-F238E27FC236}">
                <a16:creationId xmlns:a16="http://schemas.microsoft.com/office/drawing/2014/main" id="{B7F231E0-A64D-3744-A09E-61AEA04E3ECE}"/>
              </a:ext>
            </a:extLst>
          </p:cNvPr>
          <p:cNvSpPr>
            <a:spLocks noGrp="1" noChangeAspect="1"/>
          </p:cNvSpPr>
          <p:nvPr>
            <p:ph type="pic" idx="18" hasCustomPrompt="1"/>
          </p:nvPr>
        </p:nvSpPr>
        <p:spPr>
          <a:xfrm>
            <a:off x="-15814" y="-226"/>
            <a:ext cx="11536302" cy="2759299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 noProof="0"/>
              <a:t>Select this placeholder, go to the tab ‘Slidebuilder’, </a:t>
            </a:r>
            <a:br>
              <a:rPr lang="nl-NL" noProof="0"/>
            </a:br>
            <a:r>
              <a:rPr lang="nl-NL" noProof="0"/>
              <a:t>click on ‘Images’, select the preferred image </a:t>
            </a:r>
            <a:br>
              <a:rPr lang="nl-NL" noProof="0"/>
            </a:br>
            <a:r>
              <a:rPr lang="nl-NL" noProof="0"/>
              <a:t>and click on ‘Insert’.</a:t>
            </a:r>
          </a:p>
        </p:txBody>
      </p:sp>
      <p:sp>
        <p:nvSpPr>
          <p:cNvPr id="225" name="Tijdelijke aanduiding voor tekst 2">
            <a:extLst>
              <a:ext uri="{FF2B5EF4-FFF2-40B4-BE49-F238E27FC236}">
                <a16:creationId xmlns:a16="http://schemas.microsoft.com/office/drawing/2014/main" id="{390433FB-6291-51E5-28BE-526B51E27D9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1"/>
            <a:ext cx="11520488" cy="2759300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Client case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AB168FC2-A3CC-44B5-8EDC-94585E8B1D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07061" y="1402537"/>
            <a:ext cx="1607389" cy="1607609"/>
          </a:xfrm>
          <a:solidFill>
            <a:schemeClr val="bg1"/>
          </a:solidFill>
          <a:effectLst>
            <a:outerShdw dist="101600" dir="2700000" algn="t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0" name="Tijdelijke aanduiding voor tekst 8">
            <a:extLst>
              <a:ext uri="{FF2B5EF4-FFF2-40B4-BE49-F238E27FC236}">
                <a16:creationId xmlns:a16="http://schemas.microsoft.com/office/drawing/2014/main" id="{526B8A7A-88F8-49FE-A53D-6839BF1EB8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040" y="3240088"/>
            <a:ext cx="5790244" cy="2622586"/>
          </a:xfrm>
        </p:spPr>
        <p:txBody>
          <a:bodyPr anchor="t"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</a:p>
        </p:txBody>
      </p:sp>
      <p:sp>
        <p:nvSpPr>
          <p:cNvPr id="146" name="Tijdelijke aanduiding voor tekst 8">
            <a:extLst>
              <a:ext uri="{FF2B5EF4-FFF2-40B4-BE49-F238E27FC236}">
                <a16:creationId xmlns:a16="http://schemas.microsoft.com/office/drawing/2014/main" id="{5E562FC2-31AF-48F8-9D33-CECD741EB0C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6039" y="1405344"/>
            <a:ext cx="7650711" cy="94225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1pPr>
            <a:lvl2pPr marL="255005" indent="-255005">
              <a:buNone/>
              <a:tabLst/>
              <a:defRPr sz="3402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buFont typeface="Arial" panose="020B0604020202020204" pitchFamily="34" charset="0"/>
              <a:buNone/>
              <a:defRPr sz="3402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buFont typeface="Arial" panose="020B0604020202020204" pitchFamily="34" charset="0"/>
              <a:buNone/>
              <a:defRPr sz="3402" i="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Client case</a:t>
            </a:r>
            <a:br>
              <a:rPr lang="nl-NL"/>
            </a:br>
            <a:r>
              <a:rPr lang="nl-NL"/>
              <a:t>max. 2 </a:t>
            </a:r>
            <a:r>
              <a:rPr lang="nl-NL" err="1"/>
              <a:t>lines</a:t>
            </a:r>
            <a:endParaRPr lang="nl-NL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0E25A12C-C95C-4C3D-9C25-E975D605C2CF}"/>
              </a:ext>
            </a:extLst>
          </p:cNvPr>
          <p:cNvSpPr>
            <a:spLocks noGrp="1" noChangeAspect="1"/>
          </p:cNvSpPr>
          <p:nvPr>
            <p:ph type="pic" idx="33" hasCustomPrompt="1"/>
          </p:nvPr>
        </p:nvSpPr>
        <p:spPr>
          <a:xfrm>
            <a:off x="9146967" y="1541262"/>
            <a:ext cx="1332988" cy="1323606"/>
          </a:xfrm>
          <a:noFill/>
          <a:ln>
            <a:noFill/>
          </a:ln>
        </p:spPr>
        <p:txBody>
          <a:bodyPr lIns="0" tIns="0" rIns="0" bIns="792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29810E3-7A8A-4A20-8012-05612CEDB2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0970EEF4-89B5-46E1-9FC8-F6D40F8F3AE4}"/>
              </a:ext>
            </a:extLst>
          </p:cNvPr>
          <p:cNvGrpSpPr/>
          <p:nvPr userDrawn="1"/>
        </p:nvGrpSpPr>
        <p:grpSpPr>
          <a:xfrm>
            <a:off x="11695861" y="0"/>
            <a:ext cx="3489704" cy="6231348"/>
            <a:chOff x="-3786165" y="0"/>
            <a:chExt cx="3693114" cy="6594665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8276754-215A-454E-A947-DD7201448CD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2B2DD71A-A855-409D-A43F-524650CC8873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62DB87CF-3883-4C80-9623-812E232326B4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E3FD1F98-51F7-4CB4-88D0-171A3189A8B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41" name="Rechthoek 140">
                <a:extLst>
                  <a:ext uri="{FF2B5EF4-FFF2-40B4-BE49-F238E27FC236}">
                    <a16:creationId xmlns:a16="http://schemas.microsoft.com/office/drawing/2014/main" id="{A22773CC-A5E1-48D4-A56F-6AFE22C01AF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vaal 141">
                <a:extLst>
                  <a:ext uri="{FF2B5EF4-FFF2-40B4-BE49-F238E27FC236}">
                    <a16:creationId xmlns:a16="http://schemas.microsoft.com/office/drawing/2014/main" id="{7B55D9F4-872A-4CB0-B106-36219BC90AC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Vrije vorm: vorm 146">
                <a:extLst>
                  <a:ext uri="{FF2B5EF4-FFF2-40B4-BE49-F238E27FC236}">
                    <a16:creationId xmlns:a16="http://schemas.microsoft.com/office/drawing/2014/main" id="{CF1B14DC-300A-4CAF-B86A-090709AC5A5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: afgeronde hoeken 147">
                <a:extLst>
                  <a:ext uri="{FF2B5EF4-FFF2-40B4-BE49-F238E27FC236}">
                    <a16:creationId xmlns:a16="http://schemas.microsoft.com/office/drawing/2014/main" id="{752F5089-3E30-4911-9E88-109C28E3C96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9" name="Rechte verbindingslijn 148">
                <a:extLst>
                  <a:ext uri="{FF2B5EF4-FFF2-40B4-BE49-F238E27FC236}">
                    <a16:creationId xmlns:a16="http://schemas.microsoft.com/office/drawing/2014/main" id="{515C5DBA-5879-46CC-919C-3286A6A3FFE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10D78462-F25B-4364-9373-C4BD1950B4B8}"/>
                  </a:ext>
                </a:extLst>
              </p:cNvPr>
              <p:cNvCxnSpPr>
                <a:cxnSpLocks/>
                <a:stCxn id="14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1370F604-E4A2-4C41-B5B7-E6EEEBD2F03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EA6FA11A-CDA1-4862-BA5A-B0C46EBF1DF0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CD50F2B-FB1B-422C-AA0C-450BA6776205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17D61B59-AB10-497C-BBD4-BB7C908B2D6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38" name="Rechte verbindingslijn 137">
                <a:extLst>
                  <a:ext uri="{FF2B5EF4-FFF2-40B4-BE49-F238E27FC236}">
                    <a16:creationId xmlns:a16="http://schemas.microsoft.com/office/drawing/2014/main" id="{72D63B16-317F-424A-80DE-8087A5753F1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9" name="Gelijkbenige driehoek 138">
                <a:extLst>
                  <a:ext uri="{FF2B5EF4-FFF2-40B4-BE49-F238E27FC236}">
                    <a16:creationId xmlns:a16="http://schemas.microsoft.com/office/drawing/2014/main" id="{AFAEBCB1-72F6-49D5-A15E-3D3567323E58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F4B7CF3D-1A47-4D02-8E62-A59FAA5F963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0919D792-7742-4BE3-9980-FD13746436CA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4251DE8E-542A-4ADE-AD59-36795093282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21" name="Groep 120">
                <a:extLst>
                  <a:ext uri="{FF2B5EF4-FFF2-40B4-BE49-F238E27FC236}">
                    <a16:creationId xmlns:a16="http://schemas.microsoft.com/office/drawing/2014/main" id="{0DEB28CA-D4B4-4C4A-B709-26434EABDD75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24" name="Groep 123">
                  <a:extLst>
                    <a:ext uri="{FF2B5EF4-FFF2-40B4-BE49-F238E27FC236}">
                      <a16:creationId xmlns:a16="http://schemas.microsoft.com/office/drawing/2014/main" id="{EA6C1990-D7CE-4D87-91F7-01CDC4596BC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31" name="Groep 130">
                    <a:extLst>
                      <a:ext uri="{FF2B5EF4-FFF2-40B4-BE49-F238E27FC236}">
                        <a16:creationId xmlns:a16="http://schemas.microsoft.com/office/drawing/2014/main" id="{B399F185-27E2-43F4-8944-7C77BE92071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34" name="Rechthoek 133">
                      <a:extLst>
                        <a:ext uri="{FF2B5EF4-FFF2-40B4-BE49-F238E27FC236}">
                          <a16:creationId xmlns:a16="http://schemas.microsoft.com/office/drawing/2014/main" id="{EA4CA0A6-06CA-419E-9295-FDB3CB9F5A1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5" name="Rechthoek 134">
                      <a:extLst>
                        <a:ext uri="{FF2B5EF4-FFF2-40B4-BE49-F238E27FC236}">
                          <a16:creationId xmlns:a16="http://schemas.microsoft.com/office/drawing/2014/main" id="{5D029209-6EBC-45DE-9FD5-26F2E5D442A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36" name="Ovaal 135">
                      <a:extLst>
                        <a:ext uri="{FF2B5EF4-FFF2-40B4-BE49-F238E27FC236}">
                          <a16:creationId xmlns:a16="http://schemas.microsoft.com/office/drawing/2014/main" id="{609D1150-F957-4DDE-B5D0-739D172505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32" name="Afbeelding 131">
                    <a:extLst>
                      <a:ext uri="{FF2B5EF4-FFF2-40B4-BE49-F238E27FC236}">
                        <a16:creationId xmlns:a16="http://schemas.microsoft.com/office/drawing/2014/main" id="{354F269F-1915-4ABC-BA87-58A1F23CA480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33" name="Afbeelding 132">
                    <a:extLst>
                      <a:ext uri="{FF2B5EF4-FFF2-40B4-BE49-F238E27FC236}">
                        <a16:creationId xmlns:a16="http://schemas.microsoft.com/office/drawing/2014/main" id="{4DCC68F4-BBAD-4972-AB75-FEFA4FF843A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Groep 124">
                  <a:extLst>
                    <a:ext uri="{FF2B5EF4-FFF2-40B4-BE49-F238E27FC236}">
                      <a16:creationId xmlns:a16="http://schemas.microsoft.com/office/drawing/2014/main" id="{EAC25F55-8FD7-4F10-87CD-ABDB5F46D5C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9" name="Rechthoek 128">
                    <a:extLst>
                      <a:ext uri="{FF2B5EF4-FFF2-40B4-BE49-F238E27FC236}">
                        <a16:creationId xmlns:a16="http://schemas.microsoft.com/office/drawing/2014/main" id="{39F220E9-E459-4668-B586-79C68614A60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0" name="Rechthoek 129">
                    <a:extLst>
                      <a:ext uri="{FF2B5EF4-FFF2-40B4-BE49-F238E27FC236}">
                        <a16:creationId xmlns:a16="http://schemas.microsoft.com/office/drawing/2014/main" id="{BE941249-CE6C-465D-8467-5FD1BECD351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6" name="Groep 125">
                  <a:extLst>
                    <a:ext uri="{FF2B5EF4-FFF2-40B4-BE49-F238E27FC236}">
                      <a16:creationId xmlns:a16="http://schemas.microsoft.com/office/drawing/2014/main" id="{AC1C7D4B-08B8-4177-A4AD-19583F70518B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7" name="Rechthoek 126">
                    <a:extLst>
                      <a:ext uri="{FF2B5EF4-FFF2-40B4-BE49-F238E27FC236}">
                        <a16:creationId xmlns:a16="http://schemas.microsoft.com/office/drawing/2014/main" id="{C718BA7E-55E4-485E-A560-81DC3598D03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8" name="Rechthoek 127">
                    <a:extLst>
                      <a:ext uri="{FF2B5EF4-FFF2-40B4-BE49-F238E27FC236}">
                        <a16:creationId xmlns:a16="http://schemas.microsoft.com/office/drawing/2014/main" id="{43346F1C-38FF-43E4-8AA3-249E9EFB074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5403B8AB-86A0-49F8-8393-781BA680172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23" name="Gelijkbenige driehoek 122">
                <a:extLst>
                  <a:ext uri="{FF2B5EF4-FFF2-40B4-BE49-F238E27FC236}">
                    <a16:creationId xmlns:a16="http://schemas.microsoft.com/office/drawing/2014/main" id="{8682DFD0-0BD0-4134-9CBF-24BCF4E2B675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936CFECE-E31F-432A-84BF-14C53BC21186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4714965C-6525-4791-9C65-BF64CCF687A2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5" name="Groep 94">
              <a:extLst>
                <a:ext uri="{FF2B5EF4-FFF2-40B4-BE49-F238E27FC236}">
                  <a16:creationId xmlns:a16="http://schemas.microsoft.com/office/drawing/2014/main" id="{7E3E8652-FE57-40EC-A2FB-4279831EFF98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C519AF21-B659-42AF-B2EE-E2BAC7F7DDF5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Rechthoek 106">
                <a:extLst>
                  <a:ext uri="{FF2B5EF4-FFF2-40B4-BE49-F238E27FC236}">
                    <a16:creationId xmlns:a16="http://schemas.microsoft.com/office/drawing/2014/main" id="{88EFEB71-88FC-4C80-99BE-9D4914574828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Tekstvak 107">
                <a:extLst>
                  <a:ext uri="{FF2B5EF4-FFF2-40B4-BE49-F238E27FC236}">
                    <a16:creationId xmlns:a16="http://schemas.microsoft.com/office/drawing/2014/main" id="{D82EA48E-77FD-4C6A-AC67-AFEBE8072EB8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09" name="Tekstvak 108">
                <a:extLst>
                  <a:ext uri="{FF2B5EF4-FFF2-40B4-BE49-F238E27FC236}">
                    <a16:creationId xmlns:a16="http://schemas.microsoft.com/office/drawing/2014/main" id="{F2A3ABCA-298C-4C2C-A51D-38C8C7A67E19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10" name="Vrije vorm: vorm 109">
                <a:extLst>
                  <a:ext uri="{FF2B5EF4-FFF2-40B4-BE49-F238E27FC236}">
                    <a16:creationId xmlns:a16="http://schemas.microsoft.com/office/drawing/2014/main" id="{FF0FD714-C9F1-4421-ACA8-6FC8D7EFF754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1" name="Groep 110">
                <a:extLst>
                  <a:ext uri="{FF2B5EF4-FFF2-40B4-BE49-F238E27FC236}">
                    <a16:creationId xmlns:a16="http://schemas.microsoft.com/office/drawing/2014/main" id="{15F04071-DC88-4CD1-81DE-6B20A340FC86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17" name="Rechthoek 116">
                  <a:extLst>
                    <a:ext uri="{FF2B5EF4-FFF2-40B4-BE49-F238E27FC236}">
                      <a16:creationId xmlns:a16="http://schemas.microsoft.com/office/drawing/2014/main" id="{274E1D7A-DC6E-4554-87F7-086466A637E3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Rechthoek 47">
                  <a:extLst>
                    <a:ext uri="{FF2B5EF4-FFF2-40B4-BE49-F238E27FC236}">
                      <a16:creationId xmlns:a16="http://schemas.microsoft.com/office/drawing/2014/main" id="{13509E93-DED4-4497-9B3C-7EA0ED572C38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9" name="Rechthoek 47">
                  <a:extLst>
                    <a:ext uri="{FF2B5EF4-FFF2-40B4-BE49-F238E27FC236}">
                      <a16:creationId xmlns:a16="http://schemas.microsoft.com/office/drawing/2014/main" id="{696E60B7-2B72-495B-BD36-1CE30881BFF4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0" name="Koorde 119">
                  <a:extLst>
                    <a:ext uri="{FF2B5EF4-FFF2-40B4-BE49-F238E27FC236}">
                      <a16:creationId xmlns:a16="http://schemas.microsoft.com/office/drawing/2014/main" id="{ADD5BE21-205D-44CE-AE3D-33548A9D06C2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86B50C2B-BB13-4AB4-91FF-E20B7DC01A92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13" name="Rechthoek 112">
                  <a:extLst>
                    <a:ext uri="{FF2B5EF4-FFF2-40B4-BE49-F238E27FC236}">
                      <a16:creationId xmlns:a16="http://schemas.microsoft.com/office/drawing/2014/main" id="{72B59BDC-B5F3-48E2-9717-DEFD8BDEB8E9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4" name="Rechthoek 113">
                  <a:extLst>
                    <a:ext uri="{FF2B5EF4-FFF2-40B4-BE49-F238E27FC236}">
                      <a16:creationId xmlns:a16="http://schemas.microsoft.com/office/drawing/2014/main" id="{D82C9833-C6D4-48DC-A9DD-E5E4F395BD27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5" name="Ovaal 114">
                  <a:extLst>
                    <a:ext uri="{FF2B5EF4-FFF2-40B4-BE49-F238E27FC236}">
                      <a16:creationId xmlns:a16="http://schemas.microsoft.com/office/drawing/2014/main" id="{F7C929BE-3330-439A-B3B6-F6273A344D94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6" name="Rechthoek 47">
                  <a:extLst>
                    <a:ext uri="{FF2B5EF4-FFF2-40B4-BE49-F238E27FC236}">
                      <a16:creationId xmlns:a16="http://schemas.microsoft.com/office/drawing/2014/main" id="{8628E3E5-E524-4EDD-BD71-55113268F3D6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5E8BDF8B-0C1B-4F55-88E5-EF0C21EEE1B0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97" name="ICOON_info">
              <a:extLst>
                <a:ext uri="{FF2B5EF4-FFF2-40B4-BE49-F238E27FC236}">
                  <a16:creationId xmlns:a16="http://schemas.microsoft.com/office/drawing/2014/main" id="{FC499A46-DB04-47CA-9655-9C4164EB1273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04" name="Ovaal 103">
                <a:extLst>
                  <a:ext uri="{FF2B5EF4-FFF2-40B4-BE49-F238E27FC236}">
                    <a16:creationId xmlns:a16="http://schemas.microsoft.com/office/drawing/2014/main" id="{DE3D2913-361A-439E-A70F-B68B7A2B458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Graphic 163" descr="Informatie">
                <a:extLst>
                  <a:ext uri="{FF2B5EF4-FFF2-40B4-BE49-F238E27FC236}">
                    <a16:creationId xmlns:a16="http://schemas.microsoft.com/office/drawing/2014/main" id="{4F064527-8773-4B97-A3B2-AE106C1090F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8" name="Groep 97">
              <a:extLst>
                <a:ext uri="{FF2B5EF4-FFF2-40B4-BE49-F238E27FC236}">
                  <a16:creationId xmlns:a16="http://schemas.microsoft.com/office/drawing/2014/main" id="{E24DF667-B551-46A7-A641-3EEB264B0681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99" name="Inspireren">
                <a:extLst>
                  <a:ext uri="{FF2B5EF4-FFF2-40B4-BE49-F238E27FC236}">
                    <a16:creationId xmlns:a16="http://schemas.microsoft.com/office/drawing/2014/main" id="{1ED9A768-8E4F-4420-862B-0BE5202756D7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01" name="Freeform 12">
                  <a:extLst>
                    <a:ext uri="{FF2B5EF4-FFF2-40B4-BE49-F238E27FC236}">
                      <a16:creationId xmlns:a16="http://schemas.microsoft.com/office/drawing/2014/main" id="{1A66F58A-5271-4765-B9A1-152F7093BE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02" name="Freeform 13">
                  <a:extLst>
                    <a:ext uri="{FF2B5EF4-FFF2-40B4-BE49-F238E27FC236}">
                      <a16:creationId xmlns:a16="http://schemas.microsoft.com/office/drawing/2014/main" id="{77335023-E8D3-4759-A246-0B9756F12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03" name="Freeform 14">
                  <a:extLst>
                    <a:ext uri="{FF2B5EF4-FFF2-40B4-BE49-F238E27FC236}">
                      <a16:creationId xmlns:a16="http://schemas.microsoft.com/office/drawing/2014/main" id="{7B4E1FF1-DC87-4EB2-A03C-A928355326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71D0D07A-DF10-4B18-A0DC-BA98A97040F3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51" name="INSTRUCTION">
            <a:extLst>
              <a:ext uri="{FF2B5EF4-FFF2-40B4-BE49-F238E27FC236}">
                <a16:creationId xmlns:a16="http://schemas.microsoft.com/office/drawing/2014/main" id="{D1FC0D29-6580-4F99-B76A-E7AAE9CC2EA8}"/>
              </a:ext>
            </a:extLst>
          </p:cNvPr>
          <p:cNvGrpSpPr/>
          <p:nvPr userDrawn="1"/>
        </p:nvGrpSpPr>
        <p:grpSpPr>
          <a:xfrm>
            <a:off x="-3577887" y="0"/>
            <a:ext cx="3489961" cy="5064089"/>
            <a:chOff x="-3786437" y="0"/>
            <a:chExt cx="3693386" cy="5359349"/>
          </a:xfrm>
        </p:grpSpPr>
        <p:sp>
          <p:nvSpPr>
            <p:cNvPr id="152" name="Rechthoek 151">
              <a:extLst>
                <a:ext uri="{FF2B5EF4-FFF2-40B4-BE49-F238E27FC236}">
                  <a16:creationId xmlns:a16="http://schemas.microsoft.com/office/drawing/2014/main" id="{FA63D260-9BD6-4F04-A4DB-2CF34AA128EE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130223F0-7013-4B14-B571-03EEF083D20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7C781C4E-B203-4104-9F9D-366D077FCCB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8FAC42E6-BDA7-4C9B-8C02-5B151CD5C5DA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B66B02A3-BF12-430F-A5AE-E6D70945B380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06CBBF85-1888-4AAC-A952-9E2196133D9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F230FC26-151A-406B-9B19-3229F905A007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3E3AE2CF-C341-481E-BE6A-CE35ACD98639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324B9FB1-418C-4E7D-8A75-E1CFFAAE9F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14A04F5F-1B98-4CA5-BB30-7955B8E3DE17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0" i="0" u="none" strike="noStrike" kern="0" cap="all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10776BC-7CD8-40F5-9AF1-52C113A379BA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724DCDDC-7307-4EFF-ADA5-BCC8D2F31E0D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2268" b="0" i="0" u="none" strike="noStrike" kern="0" cap="all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2975EA3D-B4EB-4AE3-BE77-9B48D3E3E42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C56AC5A4-3D11-43A2-A8E9-C4F7CE1342A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DA48D1C8-6953-446E-915E-61F87A4F0C0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6C6BF35E-E456-47CB-B789-BF5D0482BCF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3E2FA2AE-B0D4-4E69-9CC2-12610459FAC1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F492E155-1D76-4FF9-A1DC-7FE8D8FA180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DEA99A9C-E9F9-4012-A734-DC8280972CC4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ED13D289-C4EF-4A46-AFFD-BA7A65722B5B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512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173" name="Rechthoek 172">
              <a:extLst>
                <a:ext uri="{FF2B5EF4-FFF2-40B4-BE49-F238E27FC236}">
                  <a16:creationId xmlns:a16="http://schemas.microsoft.com/office/drawing/2014/main" id="{7E066852-91B2-47BA-AF59-6319337CE15C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74" name="ICOON_info">
              <a:extLst>
                <a:ext uri="{FF2B5EF4-FFF2-40B4-BE49-F238E27FC236}">
                  <a16:creationId xmlns:a16="http://schemas.microsoft.com/office/drawing/2014/main" id="{7C86782D-3B8F-4A69-8FCE-5986A52664EC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22" name="Ovaal 221">
                <a:extLst>
                  <a:ext uri="{FF2B5EF4-FFF2-40B4-BE49-F238E27FC236}">
                    <a16:creationId xmlns:a16="http://schemas.microsoft.com/office/drawing/2014/main" id="{AB0F600D-95AE-493E-A8F8-3F00E7E6560E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Graphic 163" descr="Informatie">
                <a:extLst>
                  <a:ext uri="{FF2B5EF4-FFF2-40B4-BE49-F238E27FC236}">
                    <a16:creationId xmlns:a16="http://schemas.microsoft.com/office/drawing/2014/main" id="{FF05CF67-A991-4D34-9677-7DCA9CE50B6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5" name="VOORBEELD">
              <a:extLst>
                <a:ext uri="{FF2B5EF4-FFF2-40B4-BE49-F238E27FC236}">
                  <a16:creationId xmlns:a16="http://schemas.microsoft.com/office/drawing/2014/main" id="{5023CFE3-C738-4EED-AC53-81D0CE751212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F496503D-612E-450E-BDFE-5F23F32F7C76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073D66D7-A451-465E-B4FB-8A08C8E87DA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D1ACE9FA-7B08-4914-BB76-790B48B811EF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15" name="Groep 214">
                  <a:extLst>
                    <a:ext uri="{FF2B5EF4-FFF2-40B4-BE49-F238E27FC236}">
                      <a16:creationId xmlns:a16="http://schemas.microsoft.com/office/drawing/2014/main" id="{4EA3AF5F-9E80-4950-8409-363AA24F6B1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673854B5-D3FF-4B56-8B69-56769B2BD3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0D4750AA-6EB4-4204-9FE9-ACEDAACADDE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F4CC99A6-0D45-4AE9-A110-E189C06272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0" name="Rechte verbindingslijn 219">
                    <a:extLst>
                      <a:ext uri="{FF2B5EF4-FFF2-40B4-BE49-F238E27FC236}">
                        <a16:creationId xmlns:a16="http://schemas.microsoft.com/office/drawing/2014/main" id="{FBEA0CDB-3768-4448-82AA-C40F61A479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1" name="Rechte verbindingslijn 220">
                    <a:extLst>
                      <a:ext uri="{FF2B5EF4-FFF2-40B4-BE49-F238E27FC236}">
                        <a16:creationId xmlns:a16="http://schemas.microsoft.com/office/drawing/2014/main" id="{E887EC83-14DE-46EC-8BDD-8A312611AF0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6" name="Pijl: rechts 215">
                  <a:extLst>
                    <a:ext uri="{FF2B5EF4-FFF2-40B4-BE49-F238E27FC236}">
                      <a16:creationId xmlns:a16="http://schemas.microsoft.com/office/drawing/2014/main" id="{688832F3-B656-40F0-9263-2FA3E7F632A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5" name="Groep 184">
                <a:extLst>
                  <a:ext uri="{FF2B5EF4-FFF2-40B4-BE49-F238E27FC236}">
                    <a16:creationId xmlns:a16="http://schemas.microsoft.com/office/drawing/2014/main" id="{CBFB4AD5-4F31-4D37-863D-96ACE85E8129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08" name="Groep 207">
                  <a:extLst>
                    <a:ext uri="{FF2B5EF4-FFF2-40B4-BE49-F238E27FC236}">
                      <a16:creationId xmlns:a16="http://schemas.microsoft.com/office/drawing/2014/main" id="{172D8735-E2CA-4E9A-AAEE-4FF750BC4DF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0BE08A77-3A52-41A9-AF0E-7BC323A8DA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3F93DF66-56AC-4D79-955D-52BE7E844E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F3829AEB-CF8D-4F62-8465-5E746133C15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D0212665-1D8A-4069-85B3-6632289518F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4" name="Rechte verbindingslijn 213">
                    <a:extLst>
                      <a:ext uri="{FF2B5EF4-FFF2-40B4-BE49-F238E27FC236}">
                        <a16:creationId xmlns:a16="http://schemas.microsoft.com/office/drawing/2014/main" id="{E1D67755-00F0-496F-B41D-CE6ADB6072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9" name="Pijl: rechts 208">
                  <a:extLst>
                    <a:ext uri="{FF2B5EF4-FFF2-40B4-BE49-F238E27FC236}">
                      <a16:creationId xmlns:a16="http://schemas.microsoft.com/office/drawing/2014/main" id="{A7BA0714-E50F-42CA-A0AF-E3C879A6CA0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37D7931B-E7C8-483D-8D4F-128DCF81D93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DEA38810-B5AD-4043-A64B-1B354921FBE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81909CE4-28EA-496C-92E0-09128B4CA63F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0F2E32B8-072D-45DF-A535-03656F39D8B5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3B8145BE-0E99-4918-BFC4-221DDC78164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C93EF82C-564E-42A3-8A95-8911A3838774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1" name="Groep 200">
                  <a:extLst>
                    <a:ext uri="{FF2B5EF4-FFF2-40B4-BE49-F238E27FC236}">
                      <a16:creationId xmlns:a16="http://schemas.microsoft.com/office/drawing/2014/main" id="{32F7EA9E-8771-4D7F-966A-965FA9548F58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BBEBE104-BEC6-4582-AC10-D54C68D4219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6EC410AF-EFAD-4EFB-BBA6-5D475BDB5C3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CD85446F-181C-4F3F-BF4D-31B2598F6AD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6" name="Rechte verbindingslijn 205">
                    <a:extLst>
                      <a:ext uri="{FF2B5EF4-FFF2-40B4-BE49-F238E27FC236}">
                        <a16:creationId xmlns:a16="http://schemas.microsoft.com/office/drawing/2014/main" id="{D1C2E53D-6334-4D93-AD10-2365E2B635E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7" name="Rechte verbindingslijn 206">
                    <a:extLst>
                      <a:ext uri="{FF2B5EF4-FFF2-40B4-BE49-F238E27FC236}">
                        <a16:creationId xmlns:a16="http://schemas.microsoft.com/office/drawing/2014/main" id="{79732F02-7A92-4E39-B28F-41267AA86C7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2" name="Pijl: rechts 201">
                  <a:extLst>
                    <a:ext uri="{FF2B5EF4-FFF2-40B4-BE49-F238E27FC236}">
                      <a16:creationId xmlns:a16="http://schemas.microsoft.com/office/drawing/2014/main" id="{FB4C6597-9E3D-45A1-9668-F7951DE92BE4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94B4349C-A26F-4C36-BF3A-2CD1178AD2FE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2" name="Rechthoek 191">
                  <a:extLst>
                    <a:ext uri="{FF2B5EF4-FFF2-40B4-BE49-F238E27FC236}">
                      <a16:creationId xmlns:a16="http://schemas.microsoft.com/office/drawing/2014/main" id="{4BF14B38-86DD-4E9E-A6DC-C9FE163E20C4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3" name="Groep 192">
                  <a:extLst>
                    <a:ext uri="{FF2B5EF4-FFF2-40B4-BE49-F238E27FC236}">
                      <a16:creationId xmlns:a16="http://schemas.microsoft.com/office/drawing/2014/main" id="{DA0F4F89-F14B-4A99-B978-966CEA4C0EF4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95" name="Rechte verbindingslijn 194">
                    <a:extLst>
                      <a:ext uri="{FF2B5EF4-FFF2-40B4-BE49-F238E27FC236}">
                        <a16:creationId xmlns:a16="http://schemas.microsoft.com/office/drawing/2014/main" id="{844E3B69-1005-44E2-8AEE-178BD58DB63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6" name="Rechte verbindingslijn 195">
                    <a:extLst>
                      <a:ext uri="{FF2B5EF4-FFF2-40B4-BE49-F238E27FC236}">
                        <a16:creationId xmlns:a16="http://schemas.microsoft.com/office/drawing/2014/main" id="{85E86332-E8CE-442C-AED6-37DFB832FF5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7" name="Rechte verbindingslijn 196">
                    <a:extLst>
                      <a:ext uri="{FF2B5EF4-FFF2-40B4-BE49-F238E27FC236}">
                        <a16:creationId xmlns:a16="http://schemas.microsoft.com/office/drawing/2014/main" id="{FF8AF3F9-33A6-4451-9FDA-1E2984EAD12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8" name="Rechte verbindingslijn 197">
                    <a:extLst>
                      <a:ext uri="{FF2B5EF4-FFF2-40B4-BE49-F238E27FC236}">
                        <a16:creationId xmlns:a16="http://schemas.microsoft.com/office/drawing/2014/main" id="{5E0668B5-3FE3-4FBC-9D4F-60F0A4AEF25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99" name="Rechte verbindingslijn 198">
                    <a:extLst>
                      <a:ext uri="{FF2B5EF4-FFF2-40B4-BE49-F238E27FC236}">
                        <a16:creationId xmlns:a16="http://schemas.microsoft.com/office/drawing/2014/main" id="{B2DB37B0-1032-4E30-8FF9-6F5FCC40BF6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94" name="Pijl: rechts 193">
                  <a:extLst>
                    <a:ext uri="{FF2B5EF4-FFF2-40B4-BE49-F238E27FC236}">
                      <a16:creationId xmlns:a16="http://schemas.microsoft.com/office/drawing/2014/main" id="{49DF158A-95DF-45B1-996B-569F61A46E70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76" name="Groep 175">
              <a:extLst>
                <a:ext uri="{FF2B5EF4-FFF2-40B4-BE49-F238E27FC236}">
                  <a16:creationId xmlns:a16="http://schemas.microsoft.com/office/drawing/2014/main" id="{24636E3D-06E3-4B11-8DC0-EE6C69006F5F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77" name="Inspireren">
                <a:extLst>
                  <a:ext uri="{FF2B5EF4-FFF2-40B4-BE49-F238E27FC236}">
                    <a16:creationId xmlns:a16="http://schemas.microsoft.com/office/drawing/2014/main" id="{BFAAF9F8-1A4E-40CB-9DA3-9967DC920C3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79" name="Freeform 12">
                  <a:extLst>
                    <a:ext uri="{FF2B5EF4-FFF2-40B4-BE49-F238E27FC236}">
                      <a16:creationId xmlns:a16="http://schemas.microsoft.com/office/drawing/2014/main" id="{BD89CFC1-059B-4628-8344-C577F3BA06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80" name="Freeform 13">
                  <a:extLst>
                    <a:ext uri="{FF2B5EF4-FFF2-40B4-BE49-F238E27FC236}">
                      <a16:creationId xmlns:a16="http://schemas.microsoft.com/office/drawing/2014/main" id="{64C0C149-9653-406B-AB6D-ED1916411D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81" name="Freeform 14">
                  <a:extLst>
                    <a:ext uri="{FF2B5EF4-FFF2-40B4-BE49-F238E27FC236}">
                      <a16:creationId xmlns:a16="http://schemas.microsoft.com/office/drawing/2014/main" id="{90D73A00-55D6-40FE-8BFD-53FEC2393D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78" name="Tekstvak 177">
                <a:extLst>
                  <a:ext uri="{FF2B5EF4-FFF2-40B4-BE49-F238E27FC236}">
                    <a16:creationId xmlns:a16="http://schemas.microsoft.com/office/drawing/2014/main" id="{2E9C90AB-EE27-492B-9F75-7D742B827F88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8575A69-A472-DF49-939E-C91839830CD5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24" name="Picture Placeholder 2">
            <a:extLst>
              <a:ext uri="{FF2B5EF4-FFF2-40B4-BE49-F238E27FC236}">
                <a16:creationId xmlns:a16="http://schemas.microsoft.com/office/drawing/2014/main" id="{814AE221-12F9-A68E-A732-C9E21B77EED4}"/>
              </a:ext>
            </a:extLst>
          </p:cNvPr>
          <p:cNvSpPr>
            <a:spLocks noGrp="1"/>
          </p:cNvSpPr>
          <p:nvPr>
            <p:ph type="pic" idx="36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  <p:sp>
        <p:nvSpPr>
          <p:cNvPr id="163" name="Tijdelijke aanduiding voor tekst 8">
            <a:extLst>
              <a:ext uri="{FF2B5EF4-FFF2-40B4-BE49-F238E27FC236}">
                <a16:creationId xmlns:a16="http://schemas.microsoft.com/office/drawing/2014/main" id="{3326D4DA-BF87-9FED-A499-DF4AD59E805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056299" y="3240088"/>
            <a:ext cx="3558151" cy="2622586"/>
          </a:xfrm>
          <a:solidFill>
            <a:schemeClr val="tx2"/>
          </a:solidFill>
        </p:spPr>
        <p:txBody>
          <a:bodyPr lIns="144000" tIns="144000" rIns="144000" bIns="72000" anchor="t"/>
          <a:lstStyle>
            <a:lvl3pPr>
              <a:lnSpc>
                <a:spcPct val="120000"/>
              </a:lnSpc>
              <a:defRPr sz="1323" i="1">
                <a:solidFill>
                  <a:schemeClr val="bg1"/>
                </a:solidFill>
              </a:defRPr>
            </a:lvl3pPr>
          </a:lstStyle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949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BB4B933A-3C73-4D4A-84DA-C117ED60793D}"/>
              </a:ext>
            </a:extLst>
          </p:cNvPr>
          <p:cNvSpPr/>
          <p:nvPr userDrawn="1"/>
        </p:nvSpPr>
        <p:spPr>
          <a:xfrm>
            <a:off x="0" y="1"/>
            <a:ext cx="11520488" cy="64801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39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70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5C84A1BA-3AAF-4F67-AD5C-FF3D8AC090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1" name="Tijdelijke aanduiding voor tekst 21">
            <a:extLst>
              <a:ext uri="{FF2B5EF4-FFF2-40B4-BE49-F238E27FC236}">
                <a16:creationId xmlns:a16="http://schemas.microsoft.com/office/drawing/2014/main" id="{A13E437C-AF55-41C9-A04B-F188DC9187D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7126" y="2234322"/>
            <a:ext cx="9148790" cy="1105117"/>
          </a:xfrm>
        </p:spPr>
        <p:txBody>
          <a:bodyPr wrap="square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402" b="0" cap="all" baseline="0">
                <a:solidFill>
                  <a:schemeClr val="tx1"/>
                </a:solidFill>
                <a:effectLst/>
                <a:latin typeface="+mj-lt"/>
              </a:defRPr>
            </a:lvl1pPr>
            <a:lvl2pPr marL="0" indent="0">
              <a:buNone/>
              <a:defRPr sz="3402" b="0" cap="all" baseline="0">
                <a:latin typeface="+mj-lt"/>
              </a:defRPr>
            </a:lvl2pPr>
            <a:lvl3pPr marL="0" indent="0">
              <a:buFont typeface="Arial" panose="020B0604020202020204" pitchFamily="34" charset="0"/>
              <a:buNone/>
              <a:defRPr sz="3402" b="0" cap="all" baseline="0">
                <a:latin typeface="+mj-lt"/>
              </a:defRPr>
            </a:lvl3pPr>
            <a:lvl4pPr marL="0" indent="0">
              <a:buFont typeface="Arial" panose="020B0604020202020204" pitchFamily="34" charset="0"/>
              <a:buNone/>
              <a:defRPr sz="3402" b="0" cap="all" baseline="0">
                <a:latin typeface="+mj-lt"/>
              </a:defRPr>
            </a:lvl4pPr>
            <a:lvl5pPr marL="0" indent="0">
              <a:buFont typeface="Arial" panose="020B0604020202020204" pitchFamily="34" charset="0"/>
              <a:buNone/>
              <a:defRPr sz="3402" b="0" cap="all" baseline="0">
                <a:latin typeface="+mj-lt"/>
              </a:defRPr>
            </a:lvl5pPr>
          </a:lstStyle>
          <a:p>
            <a:pPr lvl="0"/>
            <a:r>
              <a:rPr lang="nl-NL" err="1"/>
              <a:t>Chapter</a:t>
            </a:r>
            <a:r>
              <a:rPr lang="nl-NL"/>
              <a:t> </a:t>
            </a:r>
            <a:r>
              <a:rPr lang="nl-NL" err="1"/>
              <a:t>title</a:t>
            </a:r>
            <a:br>
              <a:rPr lang="nl-NL"/>
            </a:br>
            <a:r>
              <a:rPr lang="nl-NL"/>
              <a:t>max. 2 </a:t>
            </a:r>
            <a:r>
              <a:rPr lang="nl-NL" err="1"/>
              <a:t>lines</a:t>
            </a:r>
            <a:endParaRPr lang="nl-NL"/>
          </a:p>
        </p:txBody>
      </p:sp>
      <p:sp>
        <p:nvSpPr>
          <p:cNvPr id="111" name="Tijdelijke aanduiding voor tekst 8">
            <a:extLst>
              <a:ext uri="{FF2B5EF4-FFF2-40B4-BE49-F238E27FC236}">
                <a16:creationId xmlns:a16="http://schemas.microsoft.com/office/drawing/2014/main" id="{9F201923-E9D7-458E-BC1D-7EAA44448C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07126" y="3466174"/>
            <a:ext cx="9148790" cy="291580"/>
          </a:xfrm>
        </p:spPr>
        <p:txBody>
          <a:bodyPr/>
          <a:lstStyle>
            <a:lvl1pPr marL="0" indent="0" algn="l">
              <a:buNone/>
              <a:defRPr sz="1512" b="0" i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buNone/>
              <a:defRPr sz="1512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512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512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Extra information</a:t>
            </a:r>
          </a:p>
        </p:txBody>
      </p:sp>
      <p:sp>
        <p:nvSpPr>
          <p:cNvPr id="112" name="Tijdelijke aanduiding voor tekst 111">
            <a:extLst>
              <a:ext uri="{FF2B5EF4-FFF2-40B4-BE49-F238E27FC236}">
                <a16:creationId xmlns:a16="http://schemas.microsoft.com/office/drawing/2014/main" id="{ECF3CE48-DBA5-4949-8E79-5EF18AF2E0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419978" y="3537535"/>
            <a:ext cx="193385" cy="161149"/>
          </a:xfrm>
          <a:custGeom>
            <a:avLst/>
            <a:gdLst>
              <a:gd name="connsiteX0" fmla="*/ 2129886 w 3657600"/>
              <a:gd name="connsiteY0" fmla="*/ 45 h 3047959"/>
              <a:gd name="connsiteX1" fmla="*/ 2238680 w 3657600"/>
              <a:gd name="connsiteY1" fmla="*/ 42022 h 3047959"/>
              <a:gd name="connsiteX2" fmla="*/ 3565627 w 3657600"/>
              <a:gd name="connsiteY2" fmla="*/ 1305875 h 3047959"/>
              <a:gd name="connsiteX3" fmla="*/ 3657600 w 3657600"/>
              <a:gd name="connsiteY3" fmla="*/ 1523959 h 3047959"/>
              <a:gd name="connsiteX4" fmla="*/ 3568294 w 3657600"/>
              <a:gd name="connsiteY4" fmla="*/ 1739453 h 3047959"/>
              <a:gd name="connsiteX5" fmla="*/ 2238680 w 3657600"/>
              <a:gd name="connsiteY5" fmla="*/ 3005897 h 3047959"/>
              <a:gd name="connsiteX6" fmla="*/ 2133600 w 3657600"/>
              <a:gd name="connsiteY6" fmla="*/ 3047959 h 3047959"/>
              <a:gd name="connsiteX7" fmla="*/ 2023262 w 3657600"/>
              <a:gd name="connsiteY7" fmla="*/ 3000715 h 3047959"/>
              <a:gd name="connsiteX8" fmla="*/ 2028520 w 3657600"/>
              <a:gd name="connsiteY8" fmla="*/ 2785221 h 3047959"/>
              <a:gd name="connsiteX9" fmla="*/ 3192704 w 3657600"/>
              <a:gd name="connsiteY9" fmla="*/ 1676359 h 3047959"/>
              <a:gd name="connsiteX10" fmla="*/ 152400 w 3657600"/>
              <a:gd name="connsiteY10" fmla="*/ 1676359 h 3047959"/>
              <a:gd name="connsiteX11" fmla="*/ 0 w 3657600"/>
              <a:gd name="connsiteY11" fmla="*/ 1523959 h 3047959"/>
              <a:gd name="connsiteX12" fmla="*/ 152400 w 3657600"/>
              <a:gd name="connsiteY12" fmla="*/ 1371559 h 3047959"/>
              <a:gd name="connsiteX13" fmla="*/ 3197581 w 3657600"/>
              <a:gd name="connsiteY13" fmla="*/ 1371559 h 3047959"/>
              <a:gd name="connsiteX14" fmla="*/ 2028520 w 3657600"/>
              <a:gd name="connsiteY14" fmla="*/ 262773 h 3047959"/>
              <a:gd name="connsiteX15" fmla="*/ 2023262 w 3657600"/>
              <a:gd name="connsiteY15" fmla="*/ 47279 h 3047959"/>
              <a:gd name="connsiteX16" fmla="*/ 2129886 w 3657600"/>
              <a:gd name="connsiteY16" fmla="*/ 45 h 304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7600" h="3047959">
                <a:moveTo>
                  <a:pt x="2129886" y="45"/>
                </a:moveTo>
                <a:cubicBezTo>
                  <a:pt x="2168881" y="-898"/>
                  <a:pt x="2208238" y="13028"/>
                  <a:pt x="2238680" y="42022"/>
                </a:cubicBezTo>
                <a:lnTo>
                  <a:pt x="3565627" y="1305875"/>
                </a:lnTo>
                <a:cubicBezTo>
                  <a:pt x="3625901" y="1365997"/>
                  <a:pt x="3657600" y="1442501"/>
                  <a:pt x="3657600" y="1523959"/>
                </a:cubicBezTo>
                <a:cubicBezTo>
                  <a:pt x="3657600" y="1605417"/>
                  <a:pt x="3625901" y="1681922"/>
                  <a:pt x="3568294" y="1739453"/>
                </a:cubicBezTo>
                <a:lnTo>
                  <a:pt x="2238680" y="3005897"/>
                </a:lnTo>
                <a:cubicBezTo>
                  <a:pt x="2209191" y="3034015"/>
                  <a:pt x="2171395" y="3047959"/>
                  <a:pt x="2133600" y="3047959"/>
                </a:cubicBezTo>
                <a:cubicBezTo>
                  <a:pt x="2093366" y="3047959"/>
                  <a:pt x="2053209" y="3032110"/>
                  <a:pt x="2023262" y="3000715"/>
                </a:cubicBezTo>
                <a:cubicBezTo>
                  <a:pt x="1965198" y="2939755"/>
                  <a:pt x="1967560" y="2843286"/>
                  <a:pt x="2028520" y="2785221"/>
                </a:cubicBezTo>
                <a:lnTo>
                  <a:pt x="3192704" y="1676359"/>
                </a:lnTo>
                <a:lnTo>
                  <a:pt x="152400" y="1676359"/>
                </a:lnTo>
                <a:cubicBezTo>
                  <a:pt x="68275" y="1676359"/>
                  <a:pt x="0" y="1608084"/>
                  <a:pt x="0" y="1523959"/>
                </a:cubicBezTo>
                <a:cubicBezTo>
                  <a:pt x="0" y="1439834"/>
                  <a:pt x="68275" y="1371559"/>
                  <a:pt x="152400" y="1371559"/>
                </a:cubicBezTo>
                <a:lnTo>
                  <a:pt x="3197581" y="1371559"/>
                </a:lnTo>
                <a:lnTo>
                  <a:pt x="2028520" y="262773"/>
                </a:lnTo>
                <a:cubicBezTo>
                  <a:pt x="1967636" y="204709"/>
                  <a:pt x="1965198" y="108239"/>
                  <a:pt x="2023262" y="47279"/>
                </a:cubicBezTo>
                <a:cubicBezTo>
                  <a:pt x="2052257" y="16799"/>
                  <a:pt x="2090890" y="988"/>
                  <a:pt x="2129886" y="45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tIns="0" bIns="0">
            <a:noAutofit/>
          </a:bodyPr>
          <a:lstStyle>
            <a:lvl1pPr marL="0" indent="0">
              <a:buNone/>
              <a:defRPr sz="1039" b="0" i="0">
                <a:solidFill>
                  <a:schemeClr val="tx1"/>
                </a:solidFill>
                <a:latin typeface="Segoe MDL2 Assets" panose="050A0102010101010101" pitchFamily="18" charset="0"/>
              </a:defRPr>
            </a:lvl1pPr>
            <a:lvl2pPr marL="0" indent="0">
              <a:buNone/>
              <a:defRPr sz="1512" b="0" i="0">
                <a:solidFill>
                  <a:schemeClr val="tx1"/>
                </a:solidFill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3pPr>
            <a:lvl4pPr marL="0" indent="0">
              <a:buFont typeface="Arial" panose="020B0604020202020204" pitchFamily="34" charset="0"/>
              <a:buNone/>
              <a:defRPr sz="1512" b="0" i="0" cap="none">
                <a:solidFill>
                  <a:schemeClr val="tx1"/>
                </a:solidFill>
                <a:latin typeface="+mn-lt"/>
              </a:defRPr>
            </a:lvl4pPr>
            <a:lvl5pPr marL="0" indent="0">
              <a:buFont typeface="Arial" panose="020B0604020202020204" pitchFamily="34" charset="0"/>
              <a:buNone/>
              <a:defRPr sz="1512" b="0" i="0" cap="none">
                <a:solidFill>
                  <a:schemeClr val="tx1"/>
                </a:solidFill>
                <a:latin typeface="+mn-lt"/>
              </a:defRPr>
            </a:lvl5pPr>
            <a:lvl6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6pPr>
            <a:lvl7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7pPr>
            <a:lvl8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8pPr>
            <a:lvl9pPr marL="0" indent="0">
              <a:buFont typeface="Arial" panose="020B0604020202020204" pitchFamily="34" charset="0"/>
              <a:buNone/>
              <a:defRPr sz="1512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nl-NL"/>
              <a:t>    </a:t>
            </a:r>
          </a:p>
        </p:txBody>
      </p:sp>
      <p:sp>
        <p:nvSpPr>
          <p:cNvPr id="113" name="Tijdelijke aanduiding voor tekst 137">
            <a:extLst>
              <a:ext uri="{FF2B5EF4-FFF2-40B4-BE49-F238E27FC236}">
                <a16:creationId xmlns:a16="http://schemas.microsoft.com/office/drawing/2014/main" id="{190AF215-E82F-4A43-BDA9-90023858C75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07126" y="3962088"/>
            <a:ext cx="9694899" cy="3402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0AE67C-B73C-44ED-835D-9EFFB9ABBE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56065"/>
            <a:ext cx="11521622" cy="251723"/>
          </a:xfrm>
        </p:spPr>
        <p:txBody>
          <a:bodyPr/>
          <a:lstStyle>
            <a:lvl1pPr>
              <a:defRPr sz="1512" cap="none" baseline="0">
                <a:latin typeface="+mj-lt"/>
              </a:defRPr>
            </a:lvl1pPr>
          </a:lstStyle>
          <a:p>
            <a:r>
              <a:rPr lang="nl-NL"/>
              <a:t>Chapter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961E0D4C-0912-4409-A86A-C6C850523F23}"/>
              </a:ext>
            </a:extLst>
          </p:cNvPr>
          <p:cNvGrpSpPr/>
          <p:nvPr userDrawn="1"/>
        </p:nvGrpSpPr>
        <p:grpSpPr>
          <a:xfrm>
            <a:off x="-3577630" y="0"/>
            <a:ext cx="3489961" cy="2565576"/>
            <a:chOff x="-3786165" y="0"/>
            <a:chExt cx="3693386" cy="2715161"/>
          </a:xfrm>
        </p:grpSpPr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D9DBD3E0-FFC2-41B8-A3F1-E602370C496B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21546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863995" rtl="0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323" b="1" i="0" u="none" strike="noStrike" kern="1200" cap="all" spc="0" normalizeH="0" baseline="0" noProof="0">
                  <a:ln>
                    <a:noFill/>
                  </a:ln>
                  <a:solidFill>
                    <a:srgbClr val="00AAC8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Change wave colour</a:t>
              </a:r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54F36D7E-6EB4-4CE9-9837-F25555C551F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BFB17C53-282E-4AAE-9148-E6A0861788E0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864017" rtl="0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wave.</a:t>
              </a:r>
            </a:p>
          </p:txBody>
        </p:sp>
        <p:sp>
          <p:nvSpPr>
            <p:cNvPr id="72" name="Ovaal 71">
              <a:extLst>
                <a:ext uri="{FF2B5EF4-FFF2-40B4-BE49-F238E27FC236}">
                  <a16:creationId xmlns:a16="http://schemas.microsoft.com/office/drawing/2014/main" id="{4BAB3448-8519-4235-BFF9-0197B0E542B4}"/>
                </a:ext>
              </a:extLst>
            </p:cNvPr>
            <p:cNvSpPr/>
            <p:nvPr userDrawn="1"/>
          </p:nvSpPr>
          <p:spPr>
            <a:xfrm>
              <a:off x="-3603587" y="139518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9BC97CD0-F7D6-49C5-A078-FAEF6ECF1501}"/>
                </a:ext>
              </a:extLst>
            </p:cNvPr>
            <p:cNvSpPr/>
            <p:nvPr userDrawn="1"/>
          </p:nvSpPr>
          <p:spPr>
            <a:xfrm>
              <a:off x="-3319416" y="1395188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algn="l" defTabSz="864017" rtl="0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 the colour you want to use. The wave will appear in the selected outline colour.</a:t>
              </a:r>
            </a:p>
          </p:txBody>
        </p: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237B8D5E-0057-4679-88A0-B6026591DD72}"/>
                </a:ext>
              </a:extLst>
            </p:cNvPr>
            <p:cNvGrpSpPr/>
            <p:nvPr userDrawn="1"/>
          </p:nvGrpSpPr>
          <p:grpSpPr>
            <a:xfrm>
              <a:off x="-3786165" y="1755465"/>
              <a:ext cx="3693386" cy="959696"/>
              <a:chOff x="-3786437" y="6163468"/>
              <a:chExt cx="3693386" cy="959696"/>
            </a:xfrm>
          </p:grpSpPr>
          <p:sp>
            <p:nvSpPr>
              <p:cNvPr id="106" name="Rechthoek 105">
                <a:extLst>
                  <a:ext uri="{FF2B5EF4-FFF2-40B4-BE49-F238E27FC236}">
                    <a16:creationId xmlns:a16="http://schemas.microsoft.com/office/drawing/2014/main" id="{FA7D1F46-A6AA-45A1-86AC-D64CE7D36040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863995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1" i="0" u="none" strike="noStrike" kern="1200" cap="all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Want to know more?</a:t>
                </a:r>
                <a:br>
                  <a:rPr kumimoji="0" lang="nl-NL" sz="1134" b="1" i="0" u="none" strike="noStrike" kern="1200" cap="all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kumimoji="0" lang="nl-NL" sz="1134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Go to the tab</a:t>
                </a:r>
                <a:r>
                  <a:rPr kumimoji="0" lang="nl-NL" sz="1134" b="1" i="0" u="none" strike="noStrike" kern="1200" cap="all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'SLIDEBUILDER’ </a:t>
                </a:r>
                <a:r>
                  <a:rPr kumimoji="0" lang="nl-NL" sz="1134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kumimoji="0" lang="nl-NL" sz="1134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kumimoji="0" lang="nl-NL" sz="1134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kumimoji="0" lang="nl-NL" sz="1134" b="1" i="0" u="none" strike="noStrike" kern="1200" cap="all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07" name="ICOON_info">
                <a:extLst>
                  <a:ext uri="{FF2B5EF4-FFF2-40B4-BE49-F238E27FC236}">
                    <a16:creationId xmlns:a16="http://schemas.microsoft.com/office/drawing/2014/main" id="{DED30A12-33E6-41EA-9D91-08F03EACFC52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17" name="Ovaal 116">
                  <a:extLst>
                    <a:ext uri="{FF2B5EF4-FFF2-40B4-BE49-F238E27FC236}">
                      <a16:creationId xmlns:a16="http://schemas.microsoft.com/office/drawing/2014/main" id="{AE5C7ADB-3F8E-4D9D-823E-2617EC2A1443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863995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512" b="0" i="0" u="none" strike="noStrike" kern="1200" cap="all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8" name="Graphic 163" descr="Informatie">
                  <a:extLst>
                    <a:ext uri="{FF2B5EF4-FFF2-40B4-BE49-F238E27FC236}">
                      <a16:creationId xmlns:a16="http://schemas.microsoft.com/office/drawing/2014/main" id="{61713712-13CE-40B6-8446-5B4443D12808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pPr marL="0" marR="0" lvl="0" indent="0" algn="l" defTabSz="86399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90" b="0" i="0" u="none" strike="noStrike" kern="120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8" name="Groep 107">
                <a:extLst>
                  <a:ext uri="{FF2B5EF4-FFF2-40B4-BE49-F238E27FC236}">
                    <a16:creationId xmlns:a16="http://schemas.microsoft.com/office/drawing/2014/main" id="{66394699-6FC0-44A0-976C-1C9813A088FC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09" name="Inspireren">
                  <a:extLst>
                    <a:ext uri="{FF2B5EF4-FFF2-40B4-BE49-F238E27FC236}">
                      <a16:creationId xmlns:a16="http://schemas.microsoft.com/office/drawing/2014/main" id="{39D79721-00F5-4A02-8AED-4167A25A1479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14" name="Freeform 12">
                    <a:extLst>
                      <a:ext uri="{FF2B5EF4-FFF2-40B4-BE49-F238E27FC236}">
                        <a16:creationId xmlns:a16="http://schemas.microsoft.com/office/drawing/2014/main" id="{0571CF49-E13F-471F-B53F-D9D8E8F66D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4061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Freeform 13">
                    <a:extLst>
                      <a:ext uri="{FF2B5EF4-FFF2-40B4-BE49-F238E27FC236}">
                        <a16:creationId xmlns:a16="http://schemas.microsoft.com/office/drawing/2014/main" id="{16998C88-545E-4EAB-BF4E-EF0C316A62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4061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Freeform 14">
                    <a:extLst>
                      <a:ext uri="{FF2B5EF4-FFF2-40B4-BE49-F238E27FC236}">
                        <a16:creationId xmlns:a16="http://schemas.microsoft.com/office/drawing/2014/main" id="{2FB46237-E5F9-49AB-B655-A44F4615E15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40619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0" name="Tekstvak 109">
                  <a:extLst>
                    <a:ext uri="{FF2B5EF4-FFF2-40B4-BE49-F238E27FC236}">
                      <a16:creationId xmlns:a16="http://schemas.microsoft.com/office/drawing/2014/main" id="{FCE0438B-6EDB-490B-BBAC-A0ADBC50062E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84D5394B-E88E-4E06-BB73-F3DE87514388}"/>
                </a:ext>
              </a:extLst>
            </p:cNvPr>
            <p:cNvSpPr/>
            <p:nvPr userDrawn="1"/>
          </p:nvSpPr>
          <p:spPr>
            <a:xfrm>
              <a:off x="-3603587" y="781277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C57DC304-3470-4F95-A736-1742041C4732}"/>
                </a:ext>
              </a:extLst>
            </p:cNvPr>
            <p:cNvSpPr/>
            <p:nvPr userDrawn="1"/>
          </p:nvSpPr>
          <p:spPr>
            <a:xfrm>
              <a:off x="-3319415" y="781277"/>
              <a:ext cx="2944682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864017" rtl="0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Go to tab ‘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Format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’ and click the Shape Outline drop-down arrow. The Shape Outline menu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will appear</a:t>
              </a:r>
            </a:p>
          </p:txBody>
        </p:sp>
      </p:grp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00340CE-D85C-64C4-A272-19A61C0D905D}"/>
              </a:ext>
            </a:extLst>
          </p:cNvPr>
          <p:cNvSpPr>
            <a:spLocks noGrp="1"/>
          </p:cNvSpPr>
          <p:nvPr>
            <p:ph type="sldNum" sz="quarter" idx="76"/>
          </p:nvPr>
        </p:nvSpPr>
        <p:spPr/>
        <p:txBody>
          <a:bodyPr/>
          <a:lstStyle/>
          <a:p>
            <a:fld id="{14F1411D-0280-154F-AEAC-4C20B7AA46B2}" type="slidenum">
              <a:rPr lang="nl-NL" smtClean="0">
                <a:solidFill>
                  <a:srgbClr val="FFFFFF"/>
                </a:solidFill>
              </a:rPr>
              <a:pPr/>
              <a:t>‹#›</a:t>
            </a:fld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595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INSTRUCTION">
            <a:extLst>
              <a:ext uri="{FF2B5EF4-FFF2-40B4-BE49-F238E27FC236}">
                <a16:creationId xmlns:a16="http://schemas.microsoft.com/office/drawing/2014/main" id="{C41E9CDB-E524-4FA1-9D4F-23FCA9640ED7}"/>
              </a:ext>
            </a:extLst>
          </p:cNvPr>
          <p:cNvGrpSpPr/>
          <p:nvPr userDrawn="1"/>
        </p:nvGrpSpPr>
        <p:grpSpPr>
          <a:xfrm>
            <a:off x="-3577630" y="0"/>
            <a:ext cx="3489961" cy="6274515"/>
            <a:chOff x="-3786165" y="-1"/>
            <a:chExt cx="3693386" cy="6640349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50F653DF-096C-40C4-B184-E9B79FF0CA3A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31376A18-F924-4E40-BA5F-6E781E530FDE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CAAAF049-FE29-4935-9AF2-419B13FC42EA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‘Slidebuilder’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nl-NL" sz="113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4BA3B224-6A10-4D37-A4CF-C21A13696F35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890ED40-DD64-4016-89BA-7E837CF1D3FA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3B98CC12-E49F-4BAE-AA0E-53A31D3094E9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FB44375-6E40-479E-913A-3424EBB783AC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87E25D6D-97AF-43A3-A69E-126D9AE5A05F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945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27" name="Groep 26">
              <a:extLst>
                <a:ext uri="{FF2B5EF4-FFF2-40B4-BE49-F238E27FC236}">
                  <a16:creationId xmlns:a16="http://schemas.microsoft.com/office/drawing/2014/main" id="{711266AE-23CF-43D2-A196-953B370FE615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A34E0D61-3339-4954-8EA5-FEBF47FFAD10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6AAB3EC0-2BD8-41AA-BE41-A97F6BFF4B6C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7088201A-6BC5-4B4C-B390-BDDD9572B677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81" name="Rechthoek: afgeronde hoeken 80">
                  <a:extLst>
                    <a:ext uri="{FF2B5EF4-FFF2-40B4-BE49-F238E27FC236}">
                      <a16:creationId xmlns:a16="http://schemas.microsoft.com/office/drawing/2014/main" id="{1B0DB70C-9639-4BA1-9C3C-B80E01FDCCAD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BE1CEBA-3EB4-4A09-BC28-7E409AA36E8E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A89A3C4A-8004-4DF2-A091-B4B793057D5A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F0C63FE2-1B3D-4A6E-8B27-E284CE347419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74B56A1-ACEF-498C-A57B-40115E3DAF07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1317A7B4-ADCA-4C2C-933C-314A90CE1B44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69" name="Groep 68">
                <a:extLst>
                  <a:ext uri="{FF2B5EF4-FFF2-40B4-BE49-F238E27FC236}">
                    <a16:creationId xmlns:a16="http://schemas.microsoft.com/office/drawing/2014/main" id="{F344D851-0790-41C8-AD35-94DA5D2C3EF3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72D913CA-12F9-45FB-9BCB-DAFF83704291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75" name="Rechthoek: afgeronde hoeken 74">
                    <a:extLst>
                      <a:ext uri="{FF2B5EF4-FFF2-40B4-BE49-F238E27FC236}">
                        <a16:creationId xmlns:a16="http://schemas.microsoft.com/office/drawing/2014/main" id="{DBFF6A96-6BDA-44AF-BE4F-3FA007B0A44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756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6" name="Rechthoek 75">
                    <a:extLst>
                      <a:ext uri="{FF2B5EF4-FFF2-40B4-BE49-F238E27FC236}">
                        <a16:creationId xmlns:a16="http://schemas.microsoft.com/office/drawing/2014/main" id="{618B1692-84D7-4FCC-B1FE-55E2266C072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7" name="Rechthoek 76">
                    <a:extLst>
                      <a:ext uri="{FF2B5EF4-FFF2-40B4-BE49-F238E27FC236}">
                        <a16:creationId xmlns:a16="http://schemas.microsoft.com/office/drawing/2014/main" id="{0F126156-22F0-444C-A7CB-1E16133653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8" name="Rechthoek 77">
                    <a:extLst>
                      <a:ext uri="{FF2B5EF4-FFF2-40B4-BE49-F238E27FC236}">
                        <a16:creationId xmlns:a16="http://schemas.microsoft.com/office/drawing/2014/main" id="{0D66A0CF-D354-42DB-A4F0-605CB745E35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9" name="Rechthoek 78">
                    <a:extLst>
                      <a:ext uri="{FF2B5EF4-FFF2-40B4-BE49-F238E27FC236}">
                        <a16:creationId xmlns:a16="http://schemas.microsoft.com/office/drawing/2014/main" id="{EF8D719F-5BCE-4525-AEDB-67924323C7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0" name="Rechthoek 79">
                    <a:extLst>
                      <a:ext uri="{FF2B5EF4-FFF2-40B4-BE49-F238E27FC236}">
                        <a16:creationId xmlns:a16="http://schemas.microsoft.com/office/drawing/2014/main" id="{0B2FB3C3-4958-42C1-99F0-19234813CA9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74" name="Boog 73">
                  <a:extLst>
                    <a:ext uri="{FF2B5EF4-FFF2-40B4-BE49-F238E27FC236}">
                      <a16:creationId xmlns:a16="http://schemas.microsoft.com/office/drawing/2014/main" id="{23C27A91-8B19-4EA5-93A9-965435164903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nl-NL" sz="2268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E9DC3848-29D1-4014-B7E3-60FC427B5EE7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71" name="Tekstvak 70">
                <a:extLst>
                  <a:ext uri="{FF2B5EF4-FFF2-40B4-BE49-F238E27FC236}">
                    <a16:creationId xmlns:a16="http://schemas.microsoft.com/office/drawing/2014/main" id="{E9505C54-3912-4009-82AF-FE62F6B6EEC2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72" name="Vrije vorm: vorm 71">
                <a:extLst>
                  <a:ext uri="{FF2B5EF4-FFF2-40B4-BE49-F238E27FC236}">
                    <a16:creationId xmlns:a16="http://schemas.microsoft.com/office/drawing/2014/main" id="{DF4824A7-6B4C-46B8-8C9A-97137F5E26E9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8" name="Groep 27">
              <a:extLst>
                <a:ext uri="{FF2B5EF4-FFF2-40B4-BE49-F238E27FC236}">
                  <a16:creationId xmlns:a16="http://schemas.microsoft.com/office/drawing/2014/main" id="{F00CF2C9-587E-41B3-93F3-994E5379CE10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7850F443-80DD-45FC-B9C5-C35E97E5F327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134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57" name="ICOON_info">
                <a:extLst>
                  <a:ext uri="{FF2B5EF4-FFF2-40B4-BE49-F238E27FC236}">
                    <a16:creationId xmlns:a16="http://schemas.microsoft.com/office/drawing/2014/main" id="{1EB46903-D7F6-4089-8F4E-1112FC7CBFA3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64" name="Ovaal 63">
                  <a:extLst>
                    <a:ext uri="{FF2B5EF4-FFF2-40B4-BE49-F238E27FC236}">
                      <a16:creationId xmlns:a16="http://schemas.microsoft.com/office/drawing/2014/main" id="{24535F9A-0F5F-4DF0-8129-724875D8B76B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5" name="Graphic 163" descr="Informatie">
                  <a:extLst>
                    <a:ext uri="{FF2B5EF4-FFF2-40B4-BE49-F238E27FC236}">
                      <a16:creationId xmlns:a16="http://schemas.microsoft.com/office/drawing/2014/main" id="{3A7C436E-AE8B-4E93-A496-CDB7B6BE859B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189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8" name="Groep 57">
                <a:extLst>
                  <a:ext uri="{FF2B5EF4-FFF2-40B4-BE49-F238E27FC236}">
                    <a16:creationId xmlns:a16="http://schemas.microsoft.com/office/drawing/2014/main" id="{20B3EE68-286C-48E9-906B-5B33EF65D335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59" name="Inspireren">
                  <a:extLst>
                    <a:ext uri="{FF2B5EF4-FFF2-40B4-BE49-F238E27FC236}">
                      <a16:creationId xmlns:a16="http://schemas.microsoft.com/office/drawing/2014/main" id="{71558E7C-E404-4159-B004-12C9FA15DB44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61" name="Freeform 12">
                    <a:extLst>
                      <a:ext uri="{FF2B5EF4-FFF2-40B4-BE49-F238E27FC236}">
                        <a16:creationId xmlns:a16="http://schemas.microsoft.com/office/drawing/2014/main" id="{84777F27-C153-4A30-9A36-61E20F1B2B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62" name="Freeform 13">
                    <a:extLst>
                      <a:ext uri="{FF2B5EF4-FFF2-40B4-BE49-F238E27FC236}">
                        <a16:creationId xmlns:a16="http://schemas.microsoft.com/office/drawing/2014/main" id="{67FB4270-D95C-43AC-83C7-5807E3AE75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63" name="Freeform 14">
                    <a:extLst>
                      <a:ext uri="{FF2B5EF4-FFF2-40B4-BE49-F238E27FC236}">
                        <a16:creationId xmlns:a16="http://schemas.microsoft.com/office/drawing/2014/main" id="{B0271BD6-CDB5-4EE9-99C4-9713AF50C09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60" name="Tekstvak 59">
                  <a:extLst>
                    <a:ext uri="{FF2B5EF4-FFF2-40B4-BE49-F238E27FC236}">
                      <a16:creationId xmlns:a16="http://schemas.microsoft.com/office/drawing/2014/main" id="{F1A17479-AF08-47C1-9247-EC9BE3DA0F87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29" name="Groep 28">
              <a:extLst>
                <a:ext uri="{FF2B5EF4-FFF2-40B4-BE49-F238E27FC236}">
                  <a16:creationId xmlns:a16="http://schemas.microsoft.com/office/drawing/2014/main" id="{ECB2E8A0-ED56-483C-BFA4-A5A18DFFFEAC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40" name="Groep 39">
                <a:extLst>
                  <a:ext uri="{FF2B5EF4-FFF2-40B4-BE49-F238E27FC236}">
                    <a16:creationId xmlns:a16="http://schemas.microsoft.com/office/drawing/2014/main" id="{1C2CA1BE-AA70-469F-B1F6-5B1048E64117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43" name="Groep 42">
                  <a:extLst>
                    <a:ext uri="{FF2B5EF4-FFF2-40B4-BE49-F238E27FC236}">
                      <a16:creationId xmlns:a16="http://schemas.microsoft.com/office/drawing/2014/main" id="{E09ABE0D-D888-4AE8-BF54-C0FCD316A16D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0" name="Groep 49">
                    <a:extLst>
                      <a:ext uri="{FF2B5EF4-FFF2-40B4-BE49-F238E27FC236}">
                        <a16:creationId xmlns:a16="http://schemas.microsoft.com/office/drawing/2014/main" id="{11ACFC8A-1763-482C-A3F0-BEFA0FB1975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53" name="Rechthoek 52">
                      <a:extLst>
                        <a:ext uri="{FF2B5EF4-FFF2-40B4-BE49-F238E27FC236}">
                          <a16:creationId xmlns:a16="http://schemas.microsoft.com/office/drawing/2014/main" id="{CA85F3B6-4869-4B32-8EDA-CE703E998ED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4" name="Rechthoek 53">
                      <a:extLst>
                        <a:ext uri="{FF2B5EF4-FFF2-40B4-BE49-F238E27FC236}">
                          <a16:creationId xmlns:a16="http://schemas.microsoft.com/office/drawing/2014/main" id="{A6B4178F-EAE0-43AB-BA69-52A4F1E2BD7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" name="Ovaal 54">
                      <a:extLst>
                        <a:ext uri="{FF2B5EF4-FFF2-40B4-BE49-F238E27FC236}">
                          <a16:creationId xmlns:a16="http://schemas.microsoft.com/office/drawing/2014/main" id="{7C6FDFFC-EA2D-4D18-8432-BA25227949C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F9E14390-1B8D-41B2-AB57-61498A21594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6E93B28B-B246-4C75-BAEF-5672B1D7330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oep 43">
                  <a:extLst>
                    <a:ext uri="{FF2B5EF4-FFF2-40B4-BE49-F238E27FC236}">
                      <a16:creationId xmlns:a16="http://schemas.microsoft.com/office/drawing/2014/main" id="{92826ED5-88B7-4AEE-886E-BD0704F8E8F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8" name="Rechthoek 47">
                    <a:extLst>
                      <a:ext uri="{FF2B5EF4-FFF2-40B4-BE49-F238E27FC236}">
                        <a16:creationId xmlns:a16="http://schemas.microsoft.com/office/drawing/2014/main" id="{08F41045-DA7E-4423-92A0-74BB7B25E2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Rechthoek 48">
                    <a:extLst>
                      <a:ext uri="{FF2B5EF4-FFF2-40B4-BE49-F238E27FC236}">
                        <a16:creationId xmlns:a16="http://schemas.microsoft.com/office/drawing/2014/main" id="{42E9CB17-961C-4E2B-A68A-FC5535568F7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ep 44">
                  <a:extLst>
                    <a:ext uri="{FF2B5EF4-FFF2-40B4-BE49-F238E27FC236}">
                      <a16:creationId xmlns:a16="http://schemas.microsoft.com/office/drawing/2014/main" id="{3326D9DC-44AE-4EC3-9B77-B915245E65E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46" name="Rechthoek 45">
                    <a:extLst>
                      <a:ext uri="{FF2B5EF4-FFF2-40B4-BE49-F238E27FC236}">
                        <a16:creationId xmlns:a16="http://schemas.microsoft.com/office/drawing/2014/main" id="{93DCA61D-EA45-4C7A-9519-BBA17BA3857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7" name="Rechthoek 46">
                    <a:extLst>
                      <a:ext uri="{FF2B5EF4-FFF2-40B4-BE49-F238E27FC236}">
                        <a16:creationId xmlns:a16="http://schemas.microsoft.com/office/drawing/2014/main" id="{08836740-8C4C-4969-AE5F-7163E3FDF2E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84475D13-B207-4831-A95B-EA1B43E4A049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2" name="Gelijkbenige driehoek 41">
                <a:extLst>
                  <a:ext uri="{FF2B5EF4-FFF2-40B4-BE49-F238E27FC236}">
                    <a16:creationId xmlns:a16="http://schemas.microsoft.com/office/drawing/2014/main" id="{16792940-6D71-4387-A214-821B4D4BD1B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D5D199D4-C096-4EB2-A9C8-D24C53BD4513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61299C5-4296-4AE9-A794-7874445FFBC7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7B3A3BE0-039B-4364-8B0D-96FEAE564DC1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39B54E86-E357-4BCD-A137-70C1F6DB65D3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34" name="Groep 33">
                <a:extLst>
                  <a:ext uri="{FF2B5EF4-FFF2-40B4-BE49-F238E27FC236}">
                    <a16:creationId xmlns:a16="http://schemas.microsoft.com/office/drawing/2014/main" id="{5EAA30DC-E4D9-4BD8-B000-8EE6F9AE3E33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D7386DAA-6392-4965-B29F-35B5F1E03E3B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40619"/>
                  <a:endParaRPr lang="nl-NL" sz="6803" noProof="0">
                    <a:solidFill>
                      <a:srgbClr val="211F26"/>
                    </a:solidFill>
                    <a:latin typeface="Segoe UI Light"/>
                  </a:endParaRPr>
                </a:p>
              </p:txBody>
            </p:sp>
            <p:grpSp>
              <p:nvGrpSpPr>
                <p:cNvPr id="37" name="Groep 36">
                  <a:extLst>
                    <a:ext uri="{FF2B5EF4-FFF2-40B4-BE49-F238E27FC236}">
                      <a16:creationId xmlns:a16="http://schemas.microsoft.com/office/drawing/2014/main" id="{D6003DBC-2145-4A74-BE21-C88F7A80BD33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38" name="Vrije vorm: vorm 37">
                    <a:extLst>
                      <a:ext uri="{FF2B5EF4-FFF2-40B4-BE49-F238E27FC236}">
                        <a16:creationId xmlns:a16="http://schemas.microsoft.com/office/drawing/2014/main" id="{220D08C1-660C-4C84-9EAF-9F5DCE12D24C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40619"/>
                    <a:endParaRPr lang="nl-NL" sz="6803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39" name="Vrije vorm: vorm 38">
                    <a:extLst>
                      <a:ext uri="{FF2B5EF4-FFF2-40B4-BE49-F238E27FC236}">
                        <a16:creationId xmlns:a16="http://schemas.microsoft.com/office/drawing/2014/main" id="{934E92B6-0CCA-4E2A-BDA0-FB0CB2039F6F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40619"/>
                    <a:endParaRPr lang="nl-NL" sz="6803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</p:grp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1B80938B-ECE4-4893-9AAA-DC85171BC97F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577CA643-3156-40D1-A117-8F2AB4CFD36A}"/>
              </a:ext>
            </a:extLst>
          </p:cNvPr>
          <p:cNvSpPr/>
          <p:nvPr userDrawn="1"/>
        </p:nvSpPr>
        <p:spPr>
          <a:xfrm>
            <a:off x="0" y="1"/>
            <a:ext cx="11520488" cy="64857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DD4EC9B-3F67-4B5E-92F0-CDC008D04810}"/>
              </a:ext>
            </a:extLst>
          </p:cNvPr>
          <p:cNvSpPr/>
          <p:nvPr userDrawn="1"/>
        </p:nvSpPr>
        <p:spPr>
          <a:xfrm>
            <a:off x="0" y="1"/>
            <a:ext cx="11520488" cy="64857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11520488" cy="6485702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lIns="0" tIns="0" rIns="655200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323" i="1" baseline="0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 noProof="0"/>
              <a:t>Select this placeholder, go to the tab ‘Slidebuilder’, </a:t>
            </a:r>
            <a:br>
              <a:rPr lang="nl-NL" noProof="0"/>
            </a:br>
            <a:r>
              <a:rPr lang="nl-NL" noProof="0"/>
              <a:t>click on ‘Images’, select the preferred image </a:t>
            </a:r>
            <a:br>
              <a:rPr lang="nl-NL" noProof="0"/>
            </a:br>
            <a:r>
              <a:rPr lang="nl-NL" noProof="0"/>
              <a:t>and click on ‘Insert’.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E99F936-20C2-454E-8884-2343C9A2BF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442148"/>
            <a:ext cx="11520488" cy="1038027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4CEC5F-B3E1-4D01-8F7F-A024F0BADD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5189" y="1752048"/>
            <a:ext cx="4118174" cy="4118112"/>
          </a:xfrm>
          <a:solidFill>
            <a:schemeClr val="tx1"/>
          </a:solidFill>
        </p:spPr>
        <p:txBody>
          <a:bodyPr lIns="360000" tIns="360000" rIns="360000" bIns="360000" anchor="t" anchorCtr="0"/>
          <a:lstStyle>
            <a:lvl1pPr marL="0" indent="0">
              <a:lnSpc>
                <a:spcPts val="3276"/>
              </a:lnSpc>
              <a:buNone/>
              <a:defRPr sz="3402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1764" cap="all" baseline="0">
                <a:solidFill>
                  <a:schemeClr val="bg1"/>
                </a:solidFill>
              </a:defRPr>
            </a:lvl2pPr>
            <a:lvl3pPr marL="0" indent="0">
              <a:buNone/>
              <a:defRPr sz="1764" cap="all" baseline="0"/>
            </a:lvl3pPr>
            <a:lvl4pPr marL="0" indent="0">
              <a:buNone/>
              <a:defRPr sz="1764" cap="all" baseline="0"/>
            </a:lvl4pPr>
            <a:lvl5pPr marL="0" indent="0">
              <a:buNone/>
              <a:defRPr sz="1764" cap="all" baseline="0"/>
            </a:lvl5pPr>
            <a:lvl6pPr marL="0" indent="0">
              <a:buNone/>
              <a:defRPr sz="1764" cap="all" baseline="0"/>
            </a:lvl6pPr>
            <a:lvl7pPr marL="0" indent="0">
              <a:buNone/>
              <a:defRPr sz="1764" cap="all" baseline="0"/>
            </a:lvl7pPr>
            <a:lvl8pPr marL="0" indent="0">
              <a:buNone/>
              <a:defRPr sz="1764" cap="all" baseline="0"/>
            </a:lvl8pPr>
            <a:lvl9pPr marL="0" indent="0">
              <a:buFont typeface="Arial" panose="020B0604020202020204" pitchFamily="34" charset="0"/>
              <a:buNone/>
              <a:defRPr sz="1764" cap="all" baseline="0"/>
            </a:lvl9pPr>
          </a:lstStyle>
          <a:p>
            <a:r>
              <a:rPr lang="nl-NL"/>
              <a:t>Click </a:t>
            </a:r>
            <a:br>
              <a:rPr lang="nl-NL"/>
            </a:b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  <a:p>
            <a:pPr lvl="1"/>
            <a:r>
              <a:rPr lang="nl-NL" err="1"/>
              <a:t>Subtitle</a:t>
            </a:r>
            <a:endParaRPr lang="nl-NL"/>
          </a:p>
        </p:txBody>
      </p:sp>
      <p:sp>
        <p:nvSpPr>
          <p:cNvPr id="12" name="Tijdelijke aanduiding voor tekst 4">
            <a:extLst>
              <a:ext uri="{FF2B5EF4-FFF2-40B4-BE49-F238E27FC236}">
                <a16:creationId xmlns:a16="http://schemas.microsoft.com/office/drawing/2014/main" id="{8B5BDD7F-3F98-437B-AEB1-AD348DC8C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"/>
            <a:ext cx="11520488" cy="1026029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EDA1D1-D7CA-40BE-A06D-3A8D9181D4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95189" y="4883997"/>
            <a:ext cx="4119261" cy="963122"/>
          </a:xfrm>
        </p:spPr>
        <p:txBody>
          <a:bodyPr wrap="square" lIns="360000" tIns="360000" rIns="360000" bIns="360000" anchor="b" anchorCtr="0">
            <a:spAutoFit/>
          </a:bodyPr>
          <a:lstStyle>
            <a:lvl1pPr marL="0" indent="0" algn="l">
              <a:lnSpc>
                <a:spcPct val="110000"/>
              </a:lnSpc>
              <a:buNone/>
              <a:defRPr sz="1512" baseline="0">
                <a:solidFill>
                  <a:schemeClr val="bg1"/>
                </a:solidFill>
              </a:defRPr>
            </a:lvl1pPr>
            <a:lvl2pPr marL="431998" indent="0" algn="ctr">
              <a:buNone/>
              <a:defRPr sz="1890"/>
            </a:lvl2pPr>
            <a:lvl3pPr marL="863995" indent="0" algn="ctr">
              <a:buNone/>
              <a:defRPr sz="1701"/>
            </a:lvl3pPr>
            <a:lvl4pPr marL="1295993" indent="0" algn="ctr">
              <a:buNone/>
              <a:defRPr sz="1512"/>
            </a:lvl4pPr>
            <a:lvl5pPr marL="1727990" indent="0" algn="ctr">
              <a:buNone/>
              <a:defRPr sz="1512"/>
            </a:lvl5pPr>
            <a:lvl6pPr marL="2159988" indent="0" algn="ctr">
              <a:buNone/>
              <a:defRPr sz="1512"/>
            </a:lvl6pPr>
            <a:lvl7pPr marL="2591984" indent="0" algn="ctr">
              <a:buNone/>
              <a:defRPr sz="1512"/>
            </a:lvl7pPr>
            <a:lvl8pPr marL="3023982" indent="0" algn="ctr">
              <a:buNone/>
              <a:defRPr sz="1512"/>
            </a:lvl8pPr>
            <a:lvl9pPr marL="3455980" indent="0" algn="ctr">
              <a:buNone/>
              <a:defRPr sz="1512"/>
            </a:lvl9pPr>
          </a:lstStyle>
          <a:p>
            <a:r>
              <a:rPr lang="nl-NL"/>
              <a:t>Name speaker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3D4905F4-7BF6-4193-B539-90A30E2F5B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6257449"/>
            <a:ext cx="11520488" cy="222726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4" name="- INDELING">
            <a:extLst>
              <a:ext uri="{FF2B5EF4-FFF2-40B4-BE49-F238E27FC236}">
                <a16:creationId xmlns:a16="http://schemas.microsoft.com/office/drawing/2014/main" id="{ADF3374A-75EA-45ED-A7A0-8F9C84B3E030}"/>
              </a:ext>
            </a:extLst>
          </p:cNvPr>
          <p:cNvSpPr txBox="1"/>
          <p:nvPr userDrawn="1"/>
        </p:nvSpPr>
        <p:spPr>
          <a:xfrm>
            <a:off x="0" y="-654088"/>
            <a:ext cx="11520488" cy="1592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945" b="0" cap="all" spc="63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8644548-47F5-45D9-9C19-B260A469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56065"/>
            <a:ext cx="11521622" cy="251723"/>
          </a:xfrm>
        </p:spPr>
        <p:txBody>
          <a:bodyPr/>
          <a:lstStyle>
            <a:lvl1pPr>
              <a:defRPr sz="1512" cap="none" baseline="0">
                <a:latin typeface="+mj-lt"/>
              </a:defRPr>
            </a:lvl1pPr>
          </a:lstStyle>
          <a:p>
            <a:r>
              <a:rPr lang="nl-NL"/>
              <a:t>Title slide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D633B5A7-FB2F-4754-8843-505D8B26453F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06040" y="182947"/>
            <a:ext cx="2056196" cy="670128"/>
          </a:xfrm>
          <a:noFill/>
          <a:ln>
            <a:noFill/>
          </a:ln>
        </p:spPr>
        <p:txBody>
          <a:bodyPr lIns="129600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Insert logo here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421492DF-9875-4B4A-ACC7-A83A9FDB864A}"/>
              </a:ext>
            </a:extLst>
          </p:cNvPr>
          <p:cNvGrpSpPr/>
          <p:nvPr userDrawn="1"/>
        </p:nvGrpSpPr>
        <p:grpSpPr>
          <a:xfrm>
            <a:off x="11695861" y="0"/>
            <a:ext cx="3489961" cy="3125002"/>
            <a:chOff x="12377595" y="0"/>
            <a:chExt cx="3693386" cy="3307204"/>
          </a:xfrm>
        </p:grpSpPr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2AA7D80A-4368-4E84-913E-0249843533DA}"/>
                </a:ext>
              </a:extLst>
            </p:cNvPr>
            <p:cNvSpPr/>
            <p:nvPr userDrawn="1"/>
          </p:nvSpPr>
          <p:spPr>
            <a:xfrm>
              <a:off x="12377867" y="0"/>
              <a:ext cx="3593091" cy="330720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761503B9-C302-4370-B7BB-FF8366EF9AEE}"/>
                </a:ext>
              </a:extLst>
            </p:cNvPr>
            <p:cNvSpPr/>
            <p:nvPr userDrawn="1"/>
          </p:nvSpPr>
          <p:spPr>
            <a:xfrm>
              <a:off x="12559849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4BF40341-3B23-461D-863A-398479EE173C}"/>
                </a:ext>
              </a:extLst>
            </p:cNvPr>
            <p:cNvSpPr/>
            <p:nvPr userDrawn="1"/>
          </p:nvSpPr>
          <p:spPr>
            <a:xfrm>
              <a:off x="12844617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512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C4FD9E1F-EB94-40BF-9AE2-5B5D379E2C20}"/>
                </a:ext>
              </a:extLst>
            </p:cNvPr>
            <p:cNvSpPr/>
            <p:nvPr userDrawn="1"/>
          </p:nvSpPr>
          <p:spPr>
            <a:xfrm>
              <a:off x="12559849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034ED1F6-077F-4C6C-B87D-F618A58DD029}"/>
                </a:ext>
              </a:extLst>
            </p:cNvPr>
            <p:cNvSpPr/>
            <p:nvPr userDrawn="1"/>
          </p:nvSpPr>
          <p:spPr>
            <a:xfrm>
              <a:off x="12559849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6E5F652D-77DA-4CEB-AC64-C2E0FBED2977}"/>
                </a:ext>
              </a:extLst>
            </p:cNvPr>
            <p:cNvSpPr/>
            <p:nvPr userDrawn="1"/>
          </p:nvSpPr>
          <p:spPr>
            <a:xfrm>
              <a:off x="12844617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2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Subtitle</a:t>
              </a:r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DB85688E-98EA-4F68-A0F3-1A443FE134D7}"/>
                </a:ext>
              </a:extLst>
            </p:cNvPr>
            <p:cNvSpPr/>
            <p:nvPr userDrawn="1"/>
          </p:nvSpPr>
          <p:spPr>
            <a:xfrm>
              <a:off x="12377595" y="2479204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09" name="ICOON_info">
              <a:extLst>
                <a:ext uri="{FF2B5EF4-FFF2-40B4-BE49-F238E27FC236}">
                  <a16:creationId xmlns:a16="http://schemas.microsoft.com/office/drawing/2014/main" id="{510D195F-A3A8-4F51-AD95-26EB79547F16}"/>
                </a:ext>
              </a:extLst>
            </p:cNvPr>
            <p:cNvGrpSpPr/>
            <p:nvPr userDrawn="1"/>
          </p:nvGrpSpPr>
          <p:grpSpPr>
            <a:xfrm>
              <a:off x="15787296" y="2348041"/>
              <a:ext cx="283685" cy="283685"/>
              <a:chOff x="-510741" y="5913713"/>
              <a:chExt cx="267555" cy="267555"/>
            </a:xfrm>
          </p:grpSpPr>
          <p:sp>
            <p:nvSpPr>
              <p:cNvPr id="157" name="Ovaal 156">
                <a:extLst>
                  <a:ext uri="{FF2B5EF4-FFF2-40B4-BE49-F238E27FC236}">
                    <a16:creationId xmlns:a16="http://schemas.microsoft.com/office/drawing/2014/main" id="{CBD09AA2-4924-4CCB-A865-233094E7CC7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Graphic 163" descr="Informatie">
                <a:extLst>
                  <a:ext uri="{FF2B5EF4-FFF2-40B4-BE49-F238E27FC236}">
                    <a16:creationId xmlns:a16="http://schemas.microsoft.com/office/drawing/2014/main" id="{155C26E5-D3B7-4FFE-A6A2-BB590963E746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0" name="VOORBEELD">
              <a:extLst>
                <a:ext uri="{FF2B5EF4-FFF2-40B4-BE49-F238E27FC236}">
                  <a16:creationId xmlns:a16="http://schemas.microsoft.com/office/drawing/2014/main" id="{59FFE7F0-85A5-4107-BBDB-27FCC7B41EF7}"/>
                </a:ext>
              </a:extLst>
            </p:cNvPr>
            <p:cNvGrpSpPr/>
            <p:nvPr userDrawn="1"/>
          </p:nvGrpSpPr>
          <p:grpSpPr>
            <a:xfrm>
              <a:off x="12558861" y="458674"/>
              <a:ext cx="3234311" cy="558875"/>
              <a:chOff x="-3605171" y="458674"/>
              <a:chExt cx="3234311" cy="558875"/>
            </a:xfrm>
          </p:grpSpPr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D6D358ED-5B80-40FE-8765-425FF3B4DB3B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CAA2BD8C-3B08-4FF7-BE3A-A65B6218E91C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19" name="Groep 118">
                <a:extLst>
                  <a:ext uri="{FF2B5EF4-FFF2-40B4-BE49-F238E27FC236}">
                    <a16:creationId xmlns:a16="http://schemas.microsoft.com/office/drawing/2014/main" id="{EDF679D6-3940-431E-B28E-9851706303AC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FDC19E2E-D2B8-421A-8778-68ADF99232A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F271E741-23DA-4601-ABD9-CD5ABB20490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99ED1B32-6B11-4BB6-9C28-E80C1D77EF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D7945E01-CC86-4615-98AB-D90964733D6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5" name="Rechte verbindingslijn 154">
                    <a:extLst>
                      <a:ext uri="{FF2B5EF4-FFF2-40B4-BE49-F238E27FC236}">
                        <a16:creationId xmlns:a16="http://schemas.microsoft.com/office/drawing/2014/main" id="{E275D2D0-E7DE-43EC-9533-26EEC02A0DC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56" name="Rechte verbindingslijn 155">
                    <a:extLst>
                      <a:ext uri="{FF2B5EF4-FFF2-40B4-BE49-F238E27FC236}">
                        <a16:creationId xmlns:a16="http://schemas.microsoft.com/office/drawing/2014/main" id="{807486EA-CBBD-4A42-83C4-EBE1294CB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1" name="Pijl: rechts 150">
                  <a:extLst>
                    <a:ext uri="{FF2B5EF4-FFF2-40B4-BE49-F238E27FC236}">
                      <a16:creationId xmlns:a16="http://schemas.microsoft.com/office/drawing/2014/main" id="{7DF37193-3D2E-4FE7-B11B-92C248479E5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0" name="Groep 119">
                <a:extLst>
                  <a:ext uri="{FF2B5EF4-FFF2-40B4-BE49-F238E27FC236}">
                    <a16:creationId xmlns:a16="http://schemas.microsoft.com/office/drawing/2014/main" id="{EF17FBA2-3E22-480C-ADDB-488F12816BA5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143" name="Groep 142">
                  <a:extLst>
                    <a:ext uri="{FF2B5EF4-FFF2-40B4-BE49-F238E27FC236}">
                      <a16:creationId xmlns:a16="http://schemas.microsoft.com/office/drawing/2014/main" id="{B0463589-AB40-4E55-9543-2942734EA4FD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45" name="Rechte verbindingslijn 144">
                    <a:extLst>
                      <a:ext uri="{FF2B5EF4-FFF2-40B4-BE49-F238E27FC236}">
                        <a16:creationId xmlns:a16="http://schemas.microsoft.com/office/drawing/2014/main" id="{EBC8F38E-F8D0-4406-9B7E-B5DE068676D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6" name="Rechte verbindingslijn 145">
                    <a:extLst>
                      <a:ext uri="{FF2B5EF4-FFF2-40B4-BE49-F238E27FC236}">
                        <a16:creationId xmlns:a16="http://schemas.microsoft.com/office/drawing/2014/main" id="{1ADF0193-1A51-48DE-B069-714F9C2217C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7" name="Rechte verbindingslijn 146">
                    <a:extLst>
                      <a:ext uri="{FF2B5EF4-FFF2-40B4-BE49-F238E27FC236}">
                        <a16:creationId xmlns:a16="http://schemas.microsoft.com/office/drawing/2014/main" id="{C3E716E2-39D4-4E4E-89C1-29680C855A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8" name="Rechte verbindingslijn 147">
                    <a:extLst>
                      <a:ext uri="{FF2B5EF4-FFF2-40B4-BE49-F238E27FC236}">
                        <a16:creationId xmlns:a16="http://schemas.microsoft.com/office/drawing/2014/main" id="{E1640FA6-5CFE-4A4E-96A5-D2F18EA4280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9" name="Rechte verbindingslijn 148">
                    <a:extLst>
                      <a:ext uri="{FF2B5EF4-FFF2-40B4-BE49-F238E27FC236}">
                        <a16:creationId xmlns:a16="http://schemas.microsoft.com/office/drawing/2014/main" id="{1552091D-0A3D-4D97-ADB2-EE242C51652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44" name="Pijl: rechts 143">
                  <a:extLst>
                    <a:ext uri="{FF2B5EF4-FFF2-40B4-BE49-F238E27FC236}">
                      <a16:creationId xmlns:a16="http://schemas.microsoft.com/office/drawing/2014/main" id="{8A38B9C2-AC04-4DB6-873C-D612A6FB6C8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4F6211EE-B131-4061-9947-0EA341E4EA4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22" name="Rechte verbindingslijn 121">
                <a:extLst>
                  <a:ext uri="{FF2B5EF4-FFF2-40B4-BE49-F238E27FC236}">
                    <a16:creationId xmlns:a16="http://schemas.microsoft.com/office/drawing/2014/main" id="{6F950277-39B0-41AE-8110-9B8F3288D48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23" name="Rechthoek 122">
                <a:extLst>
                  <a:ext uri="{FF2B5EF4-FFF2-40B4-BE49-F238E27FC236}">
                    <a16:creationId xmlns:a16="http://schemas.microsoft.com/office/drawing/2014/main" id="{9D8976BC-CC57-466C-9719-9BB5CBE29670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16ABC344-BAA8-4A2E-887A-B09F400E781F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25" name="Groep 124">
                <a:extLst>
                  <a:ext uri="{FF2B5EF4-FFF2-40B4-BE49-F238E27FC236}">
                    <a16:creationId xmlns:a16="http://schemas.microsoft.com/office/drawing/2014/main" id="{9BEA432D-E5C9-4A8A-ACFD-37E6A8E13C2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135" name="Rechthoek 134">
                  <a:extLst>
                    <a:ext uri="{FF2B5EF4-FFF2-40B4-BE49-F238E27FC236}">
                      <a16:creationId xmlns:a16="http://schemas.microsoft.com/office/drawing/2014/main" id="{56278764-0DC7-41BB-B398-4CDF96FDCA86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36" name="Groep 135">
                  <a:extLst>
                    <a:ext uri="{FF2B5EF4-FFF2-40B4-BE49-F238E27FC236}">
                      <a16:creationId xmlns:a16="http://schemas.microsoft.com/office/drawing/2014/main" id="{4804B9D7-EFA1-448F-817A-96BE6CED8DA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138" name="Rechte verbindingslijn 137">
                    <a:extLst>
                      <a:ext uri="{FF2B5EF4-FFF2-40B4-BE49-F238E27FC236}">
                        <a16:creationId xmlns:a16="http://schemas.microsoft.com/office/drawing/2014/main" id="{CC840A0B-131F-462C-8C1D-1657329F74A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9" name="Rechte verbindingslijn 138">
                    <a:extLst>
                      <a:ext uri="{FF2B5EF4-FFF2-40B4-BE49-F238E27FC236}">
                        <a16:creationId xmlns:a16="http://schemas.microsoft.com/office/drawing/2014/main" id="{100D29A6-B4D3-4400-A473-395C57F541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0" name="Rechte verbindingslijn 139">
                    <a:extLst>
                      <a:ext uri="{FF2B5EF4-FFF2-40B4-BE49-F238E27FC236}">
                        <a16:creationId xmlns:a16="http://schemas.microsoft.com/office/drawing/2014/main" id="{F73C6135-3140-40C6-A2DF-4562BF02A2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1" name="Rechte verbindingslijn 140">
                    <a:extLst>
                      <a:ext uri="{FF2B5EF4-FFF2-40B4-BE49-F238E27FC236}">
                        <a16:creationId xmlns:a16="http://schemas.microsoft.com/office/drawing/2014/main" id="{C1205166-0754-4017-9A4C-18056BEF192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B1F84B3A-E13F-4DAB-971F-31E5B7FA0DC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37" name="Pijl: rechts 136">
                  <a:extLst>
                    <a:ext uri="{FF2B5EF4-FFF2-40B4-BE49-F238E27FC236}">
                      <a16:creationId xmlns:a16="http://schemas.microsoft.com/office/drawing/2014/main" id="{A6DF4507-10E0-4B56-A58C-7B46B44910D1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6" name="Groep 125">
                <a:extLst>
                  <a:ext uri="{FF2B5EF4-FFF2-40B4-BE49-F238E27FC236}">
                    <a16:creationId xmlns:a16="http://schemas.microsoft.com/office/drawing/2014/main" id="{C6A8D7CF-84E0-4A7C-9987-3B1901B7460D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27" name="Rechthoek 126">
                  <a:extLst>
                    <a:ext uri="{FF2B5EF4-FFF2-40B4-BE49-F238E27FC236}">
                      <a16:creationId xmlns:a16="http://schemas.microsoft.com/office/drawing/2014/main" id="{9B0480C8-83F6-4117-8A0C-0588B52CBD1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28" name="Groep 127">
                  <a:extLst>
                    <a:ext uri="{FF2B5EF4-FFF2-40B4-BE49-F238E27FC236}">
                      <a16:creationId xmlns:a16="http://schemas.microsoft.com/office/drawing/2014/main" id="{7D27BAE4-DE5F-4303-A7A3-8BF94355E65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130" name="Rechte verbindingslijn 129">
                    <a:extLst>
                      <a:ext uri="{FF2B5EF4-FFF2-40B4-BE49-F238E27FC236}">
                        <a16:creationId xmlns:a16="http://schemas.microsoft.com/office/drawing/2014/main" id="{AFB82580-1152-4BC9-B6B6-38F2A2ABA3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1" name="Rechte verbindingslijn 130">
                    <a:extLst>
                      <a:ext uri="{FF2B5EF4-FFF2-40B4-BE49-F238E27FC236}">
                        <a16:creationId xmlns:a16="http://schemas.microsoft.com/office/drawing/2014/main" id="{597A0AF0-A517-4758-BC60-E8B11D10ECB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2" name="Rechte verbindingslijn 131">
                    <a:extLst>
                      <a:ext uri="{FF2B5EF4-FFF2-40B4-BE49-F238E27FC236}">
                        <a16:creationId xmlns:a16="http://schemas.microsoft.com/office/drawing/2014/main" id="{EDE543D5-8CF0-41C3-A9C2-043C70BF368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481CCEEB-1DDA-42F6-ACBD-B4EC9C1CD25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E60C81C8-66EA-484F-85E2-A17C81B7893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29" name="Pijl: rechts 128">
                  <a:extLst>
                    <a:ext uri="{FF2B5EF4-FFF2-40B4-BE49-F238E27FC236}">
                      <a16:creationId xmlns:a16="http://schemas.microsoft.com/office/drawing/2014/main" id="{2F2B9755-3BF1-47FE-9A2C-3B689B01DA74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11" name="Groep 110">
              <a:extLst>
                <a:ext uri="{FF2B5EF4-FFF2-40B4-BE49-F238E27FC236}">
                  <a16:creationId xmlns:a16="http://schemas.microsoft.com/office/drawing/2014/main" id="{449AACEB-A144-4B0F-9FA3-BB982EFC93BF}"/>
                </a:ext>
              </a:extLst>
            </p:cNvPr>
            <p:cNvGrpSpPr/>
            <p:nvPr userDrawn="1"/>
          </p:nvGrpSpPr>
          <p:grpSpPr>
            <a:xfrm>
              <a:off x="15225598" y="2610892"/>
              <a:ext cx="627798" cy="576693"/>
              <a:chOff x="-1753862" y="6112775"/>
              <a:chExt cx="759635" cy="697798"/>
            </a:xfrm>
          </p:grpSpPr>
          <p:grpSp>
            <p:nvGrpSpPr>
              <p:cNvPr id="112" name="Inspireren">
                <a:extLst>
                  <a:ext uri="{FF2B5EF4-FFF2-40B4-BE49-F238E27FC236}">
                    <a16:creationId xmlns:a16="http://schemas.microsoft.com/office/drawing/2014/main" id="{0DC9162B-7F89-4202-B2F3-B18E744509BB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14" name="Freeform 12">
                  <a:extLst>
                    <a:ext uri="{FF2B5EF4-FFF2-40B4-BE49-F238E27FC236}">
                      <a16:creationId xmlns:a16="http://schemas.microsoft.com/office/drawing/2014/main" id="{EB1EA011-8943-4409-9CB4-87971F80D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15" name="Freeform 13">
                  <a:extLst>
                    <a:ext uri="{FF2B5EF4-FFF2-40B4-BE49-F238E27FC236}">
                      <a16:creationId xmlns:a16="http://schemas.microsoft.com/office/drawing/2014/main" id="{21FA8B28-C40D-4B07-B557-74E2F44480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16" name="Freeform 14">
                  <a:extLst>
                    <a:ext uri="{FF2B5EF4-FFF2-40B4-BE49-F238E27FC236}">
                      <a16:creationId xmlns:a16="http://schemas.microsoft.com/office/drawing/2014/main" id="{F8BB142B-D60C-44B8-9EFE-50CA8AD803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13" name="Tekstvak 112">
                <a:extLst>
                  <a:ext uri="{FF2B5EF4-FFF2-40B4-BE49-F238E27FC236}">
                    <a16:creationId xmlns:a16="http://schemas.microsoft.com/office/drawing/2014/main" id="{421EE0B1-3406-43DC-938C-E4B54B57A079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223" name="INSTRUCTION">
            <a:extLst>
              <a:ext uri="{FF2B5EF4-FFF2-40B4-BE49-F238E27FC236}">
                <a16:creationId xmlns:a16="http://schemas.microsoft.com/office/drawing/2014/main" id="{F5C1752E-BADE-413B-B837-3A683B7B33CE}"/>
              </a:ext>
            </a:extLst>
          </p:cNvPr>
          <p:cNvGrpSpPr/>
          <p:nvPr userDrawn="1"/>
        </p:nvGrpSpPr>
        <p:grpSpPr>
          <a:xfrm>
            <a:off x="15288612" y="2703"/>
            <a:ext cx="3489704" cy="6231348"/>
            <a:chOff x="-3786165" y="0"/>
            <a:chExt cx="3693114" cy="6594665"/>
          </a:xfrm>
        </p:grpSpPr>
        <p:sp>
          <p:nvSpPr>
            <p:cNvPr id="224" name="Rechthoek 223">
              <a:extLst>
                <a:ext uri="{FF2B5EF4-FFF2-40B4-BE49-F238E27FC236}">
                  <a16:creationId xmlns:a16="http://schemas.microsoft.com/office/drawing/2014/main" id="{16B94330-4A95-4EFD-9C0A-9DDA4E0C16D9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225" name="Ovaal 224">
              <a:extLst>
                <a:ext uri="{FF2B5EF4-FFF2-40B4-BE49-F238E27FC236}">
                  <a16:creationId xmlns:a16="http://schemas.microsoft.com/office/drawing/2014/main" id="{F35EBB03-03A7-468F-9683-7673E3F7D914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26" name="Rechthoek 225">
              <a:extLst>
                <a:ext uri="{FF2B5EF4-FFF2-40B4-BE49-F238E27FC236}">
                  <a16:creationId xmlns:a16="http://schemas.microsoft.com/office/drawing/2014/main" id="{3DCFA519-2176-492E-A13F-01FBE84B7F37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27" name="Groep 226">
              <a:extLst>
                <a:ext uri="{FF2B5EF4-FFF2-40B4-BE49-F238E27FC236}">
                  <a16:creationId xmlns:a16="http://schemas.microsoft.com/office/drawing/2014/main" id="{901951B6-A085-4D80-AFD5-47CF0BFC3354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81" name="Rechthoek 280">
                <a:extLst>
                  <a:ext uri="{FF2B5EF4-FFF2-40B4-BE49-F238E27FC236}">
                    <a16:creationId xmlns:a16="http://schemas.microsoft.com/office/drawing/2014/main" id="{48D2B937-4E89-4BD8-8533-1F3857D6FBF7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vaal 281">
                <a:extLst>
                  <a:ext uri="{FF2B5EF4-FFF2-40B4-BE49-F238E27FC236}">
                    <a16:creationId xmlns:a16="http://schemas.microsoft.com/office/drawing/2014/main" id="{8FA23003-E38D-4315-A478-5491AB6E2B4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Vrije vorm: vorm 282">
                <a:extLst>
                  <a:ext uri="{FF2B5EF4-FFF2-40B4-BE49-F238E27FC236}">
                    <a16:creationId xmlns:a16="http://schemas.microsoft.com/office/drawing/2014/main" id="{E8781DA7-6DFA-4C0F-8045-53A93192861B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Rechthoek: afgeronde hoeken 283">
                <a:extLst>
                  <a:ext uri="{FF2B5EF4-FFF2-40B4-BE49-F238E27FC236}">
                    <a16:creationId xmlns:a16="http://schemas.microsoft.com/office/drawing/2014/main" id="{54A2838C-9EF3-42A4-B775-321C4C7F0E0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5" name="Rechte verbindingslijn 284">
                <a:extLst>
                  <a:ext uri="{FF2B5EF4-FFF2-40B4-BE49-F238E27FC236}">
                    <a16:creationId xmlns:a16="http://schemas.microsoft.com/office/drawing/2014/main" id="{CFF9BF3E-F09C-4D4C-B958-A64B16081F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6" name="Rechte verbindingslijn 285">
                <a:extLst>
                  <a:ext uri="{FF2B5EF4-FFF2-40B4-BE49-F238E27FC236}">
                    <a16:creationId xmlns:a16="http://schemas.microsoft.com/office/drawing/2014/main" id="{67564F4F-C6D8-4908-ADB0-0568C29FC55F}"/>
                  </a:ext>
                </a:extLst>
              </p:cNvPr>
              <p:cNvCxnSpPr>
                <a:cxnSpLocks/>
                <a:stCxn id="28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28" name="Ovaal 227">
              <a:extLst>
                <a:ext uri="{FF2B5EF4-FFF2-40B4-BE49-F238E27FC236}">
                  <a16:creationId xmlns:a16="http://schemas.microsoft.com/office/drawing/2014/main" id="{B2535EF9-0071-43A2-8A88-807769961EF8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29" name="Rechthoek 228">
              <a:extLst>
                <a:ext uri="{FF2B5EF4-FFF2-40B4-BE49-F238E27FC236}">
                  <a16:creationId xmlns:a16="http://schemas.microsoft.com/office/drawing/2014/main" id="{C343A310-6F05-448F-91B9-F70635B60B29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0" name="Groep 229">
              <a:extLst>
                <a:ext uri="{FF2B5EF4-FFF2-40B4-BE49-F238E27FC236}">
                  <a16:creationId xmlns:a16="http://schemas.microsoft.com/office/drawing/2014/main" id="{90C265C7-4146-484E-866E-6F38D2065499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78" name="Rechthoek 277">
                <a:extLst>
                  <a:ext uri="{FF2B5EF4-FFF2-40B4-BE49-F238E27FC236}">
                    <a16:creationId xmlns:a16="http://schemas.microsoft.com/office/drawing/2014/main" id="{7421373D-3FAD-4860-AACB-69E4C86D008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79" name="Rechte verbindingslijn 278">
                <a:extLst>
                  <a:ext uri="{FF2B5EF4-FFF2-40B4-BE49-F238E27FC236}">
                    <a16:creationId xmlns:a16="http://schemas.microsoft.com/office/drawing/2014/main" id="{EFCC36DD-AA57-425E-861C-B10F7236F36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80" name="Gelijkbenige driehoek 279">
                <a:extLst>
                  <a:ext uri="{FF2B5EF4-FFF2-40B4-BE49-F238E27FC236}">
                    <a16:creationId xmlns:a16="http://schemas.microsoft.com/office/drawing/2014/main" id="{482178CF-D774-441A-957D-E1F00C7B398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1" name="Ovaal 230">
              <a:extLst>
                <a:ext uri="{FF2B5EF4-FFF2-40B4-BE49-F238E27FC236}">
                  <a16:creationId xmlns:a16="http://schemas.microsoft.com/office/drawing/2014/main" id="{E6B34D1A-2958-44FA-938D-3FF39FF5E7A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2" name="Rechthoek 231">
              <a:extLst>
                <a:ext uri="{FF2B5EF4-FFF2-40B4-BE49-F238E27FC236}">
                  <a16:creationId xmlns:a16="http://schemas.microsoft.com/office/drawing/2014/main" id="{8A7E12F7-8A09-4936-AE0D-5C19B43384D0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233" name="Groep 232">
              <a:extLst>
                <a:ext uri="{FF2B5EF4-FFF2-40B4-BE49-F238E27FC236}">
                  <a16:creationId xmlns:a16="http://schemas.microsoft.com/office/drawing/2014/main" id="{1024625E-DFC8-4988-95FD-787D7006C04D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262" name="Groep 261">
                <a:extLst>
                  <a:ext uri="{FF2B5EF4-FFF2-40B4-BE49-F238E27FC236}">
                    <a16:creationId xmlns:a16="http://schemas.microsoft.com/office/drawing/2014/main" id="{41E7E692-332B-47E5-BDC9-7C6473B628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265" name="Groep 264">
                  <a:extLst>
                    <a:ext uri="{FF2B5EF4-FFF2-40B4-BE49-F238E27FC236}">
                      <a16:creationId xmlns:a16="http://schemas.microsoft.com/office/drawing/2014/main" id="{68E75E48-1679-44C1-8219-98BE3C8ECDD5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272" name="Groep 271">
                    <a:extLst>
                      <a:ext uri="{FF2B5EF4-FFF2-40B4-BE49-F238E27FC236}">
                        <a16:creationId xmlns:a16="http://schemas.microsoft.com/office/drawing/2014/main" id="{CCD69469-EE62-4641-ABDB-0C962DC33EB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275" name="Rechthoek 274">
                      <a:extLst>
                        <a:ext uri="{FF2B5EF4-FFF2-40B4-BE49-F238E27FC236}">
                          <a16:creationId xmlns:a16="http://schemas.microsoft.com/office/drawing/2014/main" id="{8CFF7739-B4AE-4783-9058-47E4FB826CC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6" name="Rechthoek 275">
                      <a:extLst>
                        <a:ext uri="{FF2B5EF4-FFF2-40B4-BE49-F238E27FC236}">
                          <a16:creationId xmlns:a16="http://schemas.microsoft.com/office/drawing/2014/main" id="{2302F983-87D6-4295-881C-BFAD09DD2C5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7" name="Ovaal 276">
                      <a:extLst>
                        <a:ext uri="{FF2B5EF4-FFF2-40B4-BE49-F238E27FC236}">
                          <a16:creationId xmlns:a16="http://schemas.microsoft.com/office/drawing/2014/main" id="{E168A3EC-DFCA-4E1A-81A3-61E44F91CE6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273" name="Afbeelding 272">
                    <a:extLst>
                      <a:ext uri="{FF2B5EF4-FFF2-40B4-BE49-F238E27FC236}">
                        <a16:creationId xmlns:a16="http://schemas.microsoft.com/office/drawing/2014/main" id="{04691610-E8A3-4DE1-BDF2-C08C601134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274" name="Afbeelding 273">
                    <a:extLst>
                      <a:ext uri="{FF2B5EF4-FFF2-40B4-BE49-F238E27FC236}">
                        <a16:creationId xmlns:a16="http://schemas.microsoft.com/office/drawing/2014/main" id="{8F3B40D2-CFF6-4332-97C6-398E148CE1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6" name="Groep 265">
                  <a:extLst>
                    <a:ext uri="{FF2B5EF4-FFF2-40B4-BE49-F238E27FC236}">
                      <a16:creationId xmlns:a16="http://schemas.microsoft.com/office/drawing/2014/main" id="{5DBB92F6-5FBA-44D3-BBFA-A62F7470DAE8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70" name="Rechthoek 269">
                    <a:extLst>
                      <a:ext uri="{FF2B5EF4-FFF2-40B4-BE49-F238E27FC236}">
                        <a16:creationId xmlns:a16="http://schemas.microsoft.com/office/drawing/2014/main" id="{492C2225-63C8-485A-A4D2-400B59192CF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1" name="Rechthoek 270">
                    <a:extLst>
                      <a:ext uri="{FF2B5EF4-FFF2-40B4-BE49-F238E27FC236}">
                        <a16:creationId xmlns:a16="http://schemas.microsoft.com/office/drawing/2014/main" id="{2E2A05B1-F30D-494B-A9F4-E0F581509D3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267" name="Groep 266">
                  <a:extLst>
                    <a:ext uri="{FF2B5EF4-FFF2-40B4-BE49-F238E27FC236}">
                      <a16:creationId xmlns:a16="http://schemas.microsoft.com/office/drawing/2014/main" id="{61D4B5C6-188A-4ED8-B019-B3FC40CA609F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268" name="Rechthoek 267">
                    <a:extLst>
                      <a:ext uri="{FF2B5EF4-FFF2-40B4-BE49-F238E27FC236}">
                        <a16:creationId xmlns:a16="http://schemas.microsoft.com/office/drawing/2014/main" id="{FADD7614-BB90-4F65-B3EF-D489A96BFF8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9" name="Rechthoek 268">
                    <a:extLst>
                      <a:ext uri="{FF2B5EF4-FFF2-40B4-BE49-F238E27FC236}">
                        <a16:creationId xmlns:a16="http://schemas.microsoft.com/office/drawing/2014/main" id="{1D5494C5-6202-42C0-9DDC-458BED620BE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263" name="Rechthoek 262">
                <a:extLst>
                  <a:ext uri="{FF2B5EF4-FFF2-40B4-BE49-F238E27FC236}">
                    <a16:creationId xmlns:a16="http://schemas.microsoft.com/office/drawing/2014/main" id="{EF22BDB2-6D33-42C5-8C63-4C16D2F766F8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264" name="Gelijkbenige driehoek 263">
                <a:extLst>
                  <a:ext uri="{FF2B5EF4-FFF2-40B4-BE49-F238E27FC236}">
                    <a16:creationId xmlns:a16="http://schemas.microsoft.com/office/drawing/2014/main" id="{0A48F71F-BE76-4A81-8E54-172240D46A57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34" name="Ovaal 233">
              <a:extLst>
                <a:ext uri="{FF2B5EF4-FFF2-40B4-BE49-F238E27FC236}">
                  <a16:creationId xmlns:a16="http://schemas.microsoft.com/office/drawing/2014/main" id="{FCD43849-5316-41BF-9C04-A73D7CA49276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5" name="Rechthoek 234">
              <a:extLst>
                <a:ext uri="{FF2B5EF4-FFF2-40B4-BE49-F238E27FC236}">
                  <a16:creationId xmlns:a16="http://schemas.microsoft.com/office/drawing/2014/main" id="{2947A97F-19C6-4A27-9B5A-018D353C5D67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36" name="Groep 235">
              <a:extLst>
                <a:ext uri="{FF2B5EF4-FFF2-40B4-BE49-F238E27FC236}">
                  <a16:creationId xmlns:a16="http://schemas.microsoft.com/office/drawing/2014/main" id="{31D53AF9-395F-4F51-884C-D96784618F7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247" name="Rechthoek 246">
                <a:extLst>
                  <a:ext uri="{FF2B5EF4-FFF2-40B4-BE49-F238E27FC236}">
                    <a16:creationId xmlns:a16="http://schemas.microsoft.com/office/drawing/2014/main" id="{AAA89966-D9F8-4630-B291-DED237BA6DE3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Rechthoek 247">
                <a:extLst>
                  <a:ext uri="{FF2B5EF4-FFF2-40B4-BE49-F238E27FC236}">
                    <a16:creationId xmlns:a16="http://schemas.microsoft.com/office/drawing/2014/main" id="{72244B66-502C-414A-B783-3D085DF8E978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Tekstvak 248">
                <a:extLst>
                  <a:ext uri="{FF2B5EF4-FFF2-40B4-BE49-F238E27FC236}">
                    <a16:creationId xmlns:a16="http://schemas.microsoft.com/office/drawing/2014/main" id="{057BE883-1660-4D82-9B10-FF20DDDA0BBC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250" name="Tekstvak 249">
                <a:extLst>
                  <a:ext uri="{FF2B5EF4-FFF2-40B4-BE49-F238E27FC236}">
                    <a16:creationId xmlns:a16="http://schemas.microsoft.com/office/drawing/2014/main" id="{6AB5C65D-64D8-4977-929A-4B9186997123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251" name="Vrije vorm: vorm 250">
                <a:extLst>
                  <a:ext uri="{FF2B5EF4-FFF2-40B4-BE49-F238E27FC236}">
                    <a16:creationId xmlns:a16="http://schemas.microsoft.com/office/drawing/2014/main" id="{2AE1F70E-D157-47E7-9D0F-C623BBA8B8F2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52" name="Groep 251">
                <a:extLst>
                  <a:ext uri="{FF2B5EF4-FFF2-40B4-BE49-F238E27FC236}">
                    <a16:creationId xmlns:a16="http://schemas.microsoft.com/office/drawing/2014/main" id="{87033BDC-B7F3-460A-9519-BCDFAC6D835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258" name="Rechthoek 257">
                  <a:extLst>
                    <a:ext uri="{FF2B5EF4-FFF2-40B4-BE49-F238E27FC236}">
                      <a16:creationId xmlns:a16="http://schemas.microsoft.com/office/drawing/2014/main" id="{DE380E85-A855-4D18-BFF5-E038963E405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9" name="Rechthoek 47">
                  <a:extLst>
                    <a:ext uri="{FF2B5EF4-FFF2-40B4-BE49-F238E27FC236}">
                      <a16:creationId xmlns:a16="http://schemas.microsoft.com/office/drawing/2014/main" id="{1E899BEB-1448-4408-B565-810575EE3AD8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0" name="Rechthoek 47">
                  <a:extLst>
                    <a:ext uri="{FF2B5EF4-FFF2-40B4-BE49-F238E27FC236}">
                      <a16:creationId xmlns:a16="http://schemas.microsoft.com/office/drawing/2014/main" id="{9BE40999-8D98-4EDD-BCCD-6FC6B6C53850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61" name="Koorde 260">
                  <a:extLst>
                    <a:ext uri="{FF2B5EF4-FFF2-40B4-BE49-F238E27FC236}">
                      <a16:creationId xmlns:a16="http://schemas.microsoft.com/office/drawing/2014/main" id="{4158ACFD-7BFC-41CE-AB8D-04CD363A3965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3" name="Groep 252">
                <a:extLst>
                  <a:ext uri="{FF2B5EF4-FFF2-40B4-BE49-F238E27FC236}">
                    <a16:creationId xmlns:a16="http://schemas.microsoft.com/office/drawing/2014/main" id="{E43EAB6A-E636-404B-908B-4F4E05E133C3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254" name="Rechthoek 253">
                  <a:extLst>
                    <a:ext uri="{FF2B5EF4-FFF2-40B4-BE49-F238E27FC236}">
                      <a16:creationId xmlns:a16="http://schemas.microsoft.com/office/drawing/2014/main" id="{00B39732-ACE5-4FE7-A86E-74341E705CF1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5" name="Rechthoek 254">
                  <a:extLst>
                    <a:ext uri="{FF2B5EF4-FFF2-40B4-BE49-F238E27FC236}">
                      <a16:creationId xmlns:a16="http://schemas.microsoft.com/office/drawing/2014/main" id="{85726F31-B6E7-4E04-BCC0-F49D73FA28C8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6" name="Ovaal 255">
                  <a:extLst>
                    <a:ext uri="{FF2B5EF4-FFF2-40B4-BE49-F238E27FC236}">
                      <a16:creationId xmlns:a16="http://schemas.microsoft.com/office/drawing/2014/main" id="{D32571C1-148B-4557-931A-977E6F959150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57" name="Rechthoek 47">
                  <a:extLst>
                    <a:ext uri="{FF2B5EF4-FFF2-40B4-BE49-F238E27FC236}">
                      <a16:creationId xmlns:a16="http://schemas.microsoft.com/office/drawing/2014/main" id="{D2A646A8-B927-4E82-878F-AD95451BC509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37" name="Rechthoek 236">
              <a:extLst>
                <a:ext uri="{FF2B5EF4-FFF2-40B4-BE49-F238E27FC236}">
                  <a16:creationId xmlns:a16="http://schemas.microsoft.com/office/drawing/2014/main" id="{F1A9DF33-649B-4486-80FF-379913F0A067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38" name="ICOON_info">
              <a:extLst>
                <a:ext uri="{FF2B5EF4-FFF2-40B4-BE49-F238E27FC236}">
                  <a16:creationId xmlns:a16="http://schemas.microsoft.com/office/drawing/2014/main" id="{1420D446-4ABC-4FAC-971A-8BAB25A0E15E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245" name="Ovaal 244">
                <a:extLst>
                  <a:ext uri="{FF2B5EF4-FFF2-40B4-BE49-F238E27FC236}">
                    <a16:creationId xmlns:a16="http://schemas.microsoft.com/office/drawing/2014/main" id="{7804D874-937D-4279-AB55-70EFE3CC27BA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Graphic 163" descr="Informatie">
                <a:extLst>
                  <a:ext uri="{FF2B5EF4-FFF2-40B4-BE49-F238E27FC236}">
                    <a16:creationId xmlns:a16="http://schemas.microsoft.com/office/drawing/2014/main" id="{390BDBD7-0025-4B8B-9C02-4EEE35643552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39" name="Groep 238">
              <a:extLst>
                <a:ext uri="{FF2B5EF4-FFF2-40B4-BE49-F238E27FC236}">
                  <a16:creationId xmlns:a16="http://schemas.microsoft.com/office/drawing/2014/main" id="{993C8CF8-5204-4943-9FEA-5BB6F31C3B0F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40" name="Inspireren">
                <a:extLst>
                  <a:ext uri="{FF2B5EF4-FFF2-40B4-BE49-F238E27FC236}">
                    <a16:creationId xmlns:a16="http://schemas.microsoft.com/office/drawing/2014/main" id="{36E79C1C-3A64-4023-8CA0-9C342AF028E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42" name="Freeform 12">
                  <a:extLst>
                    <a:ext uri="{FF2B5EF4-FFF2-40B4-BE49-F238E27FC236}">
                      <a16:creationId xmlns:a16="http://schemas.microsoft.com/office/drawing/2014/main" id="{233C9B5B-30A9-435E-A9BC-44C0E09B6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43" name="Freeform 13">
                  <a:extLst>
                    <a:ext uri="{FF2B5EF4-FFF2-40B4-BE49-F238E27FC236}">
                      <a16:creationId xmlns:a16="http://schemas.microsoft.com/office/drawing/2014/main" id="{924B3ACA-A9DF-4137-8201-80404C754A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44" name="Freeform 14">
                  <a:extLst>
                    <a:ext uri="{FF2B5EF4-FFF2-40B4-BE49-F238E27FC236}">
                      <a16:creationId xmlns:a16="http://schemas.microsoft.com/office/drawing/2014/main" id="{462C1541-CAAB-4AC2-AACE-6D8B14FD41B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241" name="Tekstvak 240">
                <a:extLst>
                  <a:ext uri="{FF2B5EF4-FFF2-40B4-BE49-F238E27FC236}">
                    <a16:creationId xmlns:a16="http://schemas.microsoft.com/office/drawing/2014/main" id="{0E0CCB79-992E-4FED-A25F-5BF95185DE2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CAD2A3-ED97-5697-731C-9DD723A1F8F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7FAAE1-C614-4125-97DB-A593375C9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slide</a:t>
            </a:r>
          </a:p>
        </p:txBody>
      </p:sp>
      <p:sp>
        <p:nvSpPr>
          <p:cNvPr id="6" name="Tijdelijke aanduiding voor tekst 8">
            <a:extLst>
              <a:ext uri="{FF2B5EF4-FFF2-40B4-BE49-F238E27FC236}">
                <a16:creationId xmlns:a16="http://schemas.microsoft.com/office/drawing/2014/main" id="{4E507B29-D281-40F1-A879-AD5367957C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7123" y="1402040"/>
            <a:ext cx="9707326" cy="4468119"/>
          </a:xfrm>
        </p:spPr>
        <p:txBody>
          <a:bodyPr/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grpSp>
        <p:nvGrpSpPr>
          <p:cNvPr id="8" name="INSTRUCTION">
            <a:extLst>
              <a:ext uri="{FF2B5EF4-FFF2-40B4-BE49-F238E27FC236}">
                <a16:creationId xmlns:a16="http://schemas.microsoft.com/office/drawing/2014/main" id="{4BEE472A-EB78-431D-94C5-69A94283D08D}"/>
              </a:ext>
            </a:extLst>
          </p:cNvPr>
          <p:cNvGrpSpPr/>
          <p:nvPr userDrawn="1"/>
        </p:nvGrpSpPr>
        <p:grpSpPr>
          <a:xfrm>
            <a:off x="-3577887" y="0"/>
            <a:ext cx="3489961" cy="5064089"/>
            <a:chOff x="-3786437" y="0"/>
            <a:chExt cx="3693386" cy="5359349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5CA06ABD-3709-4038-9CC9-E3F42E05BFB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3DCEB1AA-2BBD-4C15-B9FA-73C85508983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5ED89F58-B7CC-4DBE-BA11-90C2EC4070E4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C7B2CDDB-4267-4155-868F-7E46051C70D1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2C3AD8F-1022-40B2-A534-069FB34AFC0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C3CFB12-500E-455D-8E22-CF3D8B8FFDD9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7591969F-70BE-4C7E-98DF-7993FB967283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9DBCEEF2-DE25-4119-8731-29B3D8A5CAC3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DD78022-1D9E-47AE-92AB-67B7A392782D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B75A9AB-7E05-48EC-B58B-BCFA17A36E36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0" i="0" u="none" strike="noStrike" kern="0" cap="all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698ABB5B-9C1D-4ECA-8059-E58EDDD8BA90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293E8DC8-A767-4AD7-AC84-839BF9C09648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2268" b="0" i="0" u="none" strike="noStrike" kern="0" cap="all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40671894-D9C7-4175-8AAF-6EC54CBD331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8502CCA-4046-4D6B-B248-152C8B6EF4FE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259B4F1C-FDDD-431D-8551-4467B376AC65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1401B4FD-6680-4358-AD24-DAFE62C1CA4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9B86E632-D2CF-499A-9E75-A44507E7A446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E3F7A58B-9B13-494B-9745-F29F93FC054C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2C157A4C-F70D-4141-A4A2-5CAFEEBEBFE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35D61CD6-3287-4882-86F3-C7BD16697E6E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512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6FA0B625-FC4D-410D-BDD1-D90A92C74FBF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31" name="ICOON_info">
              <a:extLst>
                <a:ext uri="{FF2B5EF4-FFF2-40B4-BE49-F238E27FC236}">
                  <a16:creationId xmlns:a16="http://schemas.microsoft.com/office/drawing/2014/main" id="{9BB3455F-3FD9-42F4-8E53-0DE13DC7FF1E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9FC9124A-0F9E-4BA7-BB4C-AFBABE405DD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9C2F8206-4EB3-4D5C-83AE-4CAB0FA42CF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2" name="VOORBEELD">
              <a:extLst>
                <a:ext uri="{FF2B5EF4-FFF2-40B4-BE49-F238E27FC236}">
                  <a16:creationId xmlns:a16="http://schemas.microsoft.com/office/drawing/2014/main" id="{E905BFDD-C0DA-450B-9642-DE127FC43AA5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D3B56092-057F-4193-A63E-6D337E0F278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C1808887-BE61-4D1E-9D2F-E1576BC58722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7A7474A5-B4FA-473D-A4FA-489AE9E96BB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C9FCFABC-F473-410B-833E-16C36286401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9918FC1F-87A9-474A-94CB-B52041923A2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C0BA5A55-068C-4438-AC9A-EFA018C20A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4F61A96C-26CD-4198-906F-CD7F40A1C18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061CCD7-A27E-4638-8BED-285FB560072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C8362D1F-9AE4-4D8E-ACBD-F33B75E6448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5086574C-70E3-4BD0-AD8E-4ACD3C09BB77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84814E4C-CED6-452F-9ADD-2ACB924D85C1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D3EA2278-D2FB-4E08-8F90-C8F9F64FE56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CFE2EFCF-ED4D-4F6F-B855-59D2864A18F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16A174D4-36D3-4768-83E1-4A833518ACD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71616FE-5F8B-42B9-A1BF-6D5620C2584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0586318A-2C66-4310-8165-51EAAB3891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A90557-7845-41A6-BADB-23BEF1EB07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BC2C8DD-2D85-452C-87E8-E6A80B91D1D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71629A45-FF6B-4221-A25E-5FC2550B04F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CBC71A73-484E-4E57-8001-09BD3BEF0E6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1A765801-A88C-403F-A6FE-BF264756AF7C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3DFF9F75-6FD1-4B1D-916B-9197365D2E28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EE3403B2-5F17-4BE8-AD82-B8F518934B8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CF2D02E6-F5EB-4003-8459-A2EE9FE3B057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6D950887-FC4B-42A4-B2A1-E9852E4648DB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9A2B3731-A568-4604-99BC-914ADF1883C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6D1A5A6B-BB45-4318-B747-240594FDA1B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E8DEB11-C965-4101-8C51-546BD3EA03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C33D85E3-8D7E-423B-AF7C-E467C4C2E1B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C2103A0C-BA36-461C-97F7-538C8A3C939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EFF9EB1C-59F7-4F60-9727-5D1A089EE10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FE7800E9-B00F-4D68-9977-959DF733B12D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FE6FB3D5-4E87-4A33-AC74-E5E73DF02BDE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F499494F-8B63-4166-824B-CC7F3C16D94F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BA904563-EEAD-4B11-8D6E-68F49EFF5E7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D41109C4-8E01-483D-8135-559878A57C1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2A1B1658-9AA8-43BA-8462-0DBBA12956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B4448648-2C7D-4735-9D83-C3596B13074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02FBDE4-984A-4497-8C09-05163E48C9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10FB5F53-D75F-4289-8617-5156D53E0C77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3" name="Groep 32">
              <a:extLst>
                <a:ext uri="{FF2B5EF4-FFF2-40B4-BE49-F238E27FC236}">
                  <a16:creationId xmlns:a16="http://schemas.microsoft.com/office/drawing/2014/main" id="{233FC05F-A653-4107-A362-A3463EF66DB5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34" name="Inspireren">
                <a:extLst>
                  <a:ext uri="{FF2B5EF4-FFF2-40B4-BE49-F238E27FC236}">
                    <a16:creationId xmlns:a16="http://schemas.microsoft.com/office/drawing/2014/main" id="{FEC5542D-2128-4576-9117-813676C05B4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36" name="Freeform 12">
                  <a:extLst>
                    <a:ext uri="{FF2B5EF4-FFF2-40B4-BE49-F238E27FC236}">
                      <a16:creationId xmlns:a16="http://schemas.microsoft.com/office/drawing/2014/main" id="{12052C75-1EFE-4A4D-BC1E-450F47C1C6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7" name="Freeform 13">
                  <a:extLst>
                    <a:ext uri="{FF2B5EF4-FFF2-40B4-BE49-F238E27FC236}">
                      <a16:creationId xmlns:a16="http://schemas.microsoft.com/office/drawing/2014/main" id="{24439C6E-2DBE-464E-9F26-5E016D0F3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EF6F43D0-CC86-498B-AF6F-F9C9A7BAE70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BD44F05B-0371-4ED0-8B85-8DA3748BE863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grpSp>
        <p:nvGrpSpPr>
          <p:cNvPr id="145" name="INSTRUCTION">
            <a:extLst>
              <a:ext uri="{FF2B5EF4-FFF2-40B4-BE49-F238E27FC236}">
                <a16:creationId xmlns:a16="http://schemas.microsoft.com/office/drawing/2014/main" id="{9D982545-CD92-4F4A-AD7D-D1B72FAAD165}"/>
              </a:ext>
            </a:extLst>
          </p:cNvPr>
          <p:cNvGrpSpPr/>
          <p:nvPr userDrawn="1"/>
        </p:nvGrpSpPr>
        <p:grpSpPr>
          <a:xfrm>
            <a:off x="11703754" y="2703"/>
            <a:ext cx="3489704" cy="6231348"/>
            <a:chOff x="-3786165" y="0"/>
            <a:chExt cx="3693114" cy="6594665"/>
          </a:xfrm>
        </p:grpSpPr>
        <p:sp>
          <p:nvSpPr>
            <p:cNvPr id="146" name="Rechthoek 145">
              <a:extLst>
                <a:ext uri="{FF2B5EF4-FFF2-40B4-BE49-F238E27FC236}">
                  <a16:creationId xmlns:a16="http://schemas.microsoft.com/office/drawing/2014/main" id="{DA622A64-B3FE-43DD-B221-74BCAA9DC666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827D04A4-80FB-4A71-9726-6DAA2D3E2900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BEA6538F-91DC-41CD-AEFA-0158FEB8BAEA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49" name="Groep 148">
              <a:extLst>
                <a:ext uri="{FF2B5EF4-FFF2-40B4-BE49-F238E27FC236}">
                  <a16:creationId xmlns:a16="http://schemas.microsoft.com/office/drawing/2014/main" id="{51C7C7EE-0377-4A90-974F-2F0B6EEFB2B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203" name="Rechthoek 202">
                <a:extLst>
                  <a:ext uri="{FF2B5EF4-FFF2-40B4-BE49-F238E27FC236}">
                    <a16:creationId xmlns:a16="http://schemas.microsoft.com/office/drawing/2014/main" id="{BCAAD84F-2217-4314-865A-CDDC1D29BB93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vaal 203">
                <a:extLst>
                  <a:ext uri="{FF2B5EF4-FFF2-40B4-BE49-F238E27FC236}">
                    <a16:creationId xmlns:a16="http://schemas.microsoft.com/office/drawing/2014/main" id="{0DBDDB9D-6D64-40FF-9942-3AC679BE6612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Vrije vorm: vorm 204">
                <a:extLst>
                  <a:ext uri="{FF2B5EF4-FFF2-40B4-BE49-F238E27FC236}">
                    <a16:creationId xmlns:a16="http://schemas.microsoft.com/office/drawing/2014/main" id="{1982073D-B356-4548-9A77-7CEB8CA897CD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Rechthoek: afgeronde hoeken 205">
                <a:extLst>
                  <a:ext uri="{FF2B5EF4-FFF2-40B4-BE49-F238E27FC236}">
                    <a16:creationId xmlns:a16="http://schemas.microsoft.com/office/drawing/2014/main" id="{7B7AD886-D559-4345-A031-B7AEC3958A0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07" name="Rechte verbindingslijn 206">
                <a:extLst>
                  <a:ext uri="{FF2B5EF4-FFF2-40B4-BE49-F238E27FC236}">
                    <a16:creationId xmlns:a16="http://schemas.microsoft.com/office/drawing/2014/main" id="{7283B858-7125-49D5-8F0E-38B16B05E3B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Rechte verbindingslijn 207">
                <a:extLst>
                  <a:ext uri="{FF2B5EF4-FFF2-40B4-BE49-F238E27FC236}">
                    <a16:creationId xmlns:a16="http://schemas.microsoft.com/office/drawing/2014/main" id="{95A842A2-F3FA-450F-BEA2-34611A91FA9C}"/>
                  </a:ext>
                </a:extLst>
              </p:cNvPr>
              <p:cNvCxnSpPr>
                <a:cxnSpLocks/>
                <a:stCxn id="20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404158B7-80AE-4FFD-ABE3-A13E0E1E7606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51" name="Rechthoek 150">
              <a:extLst>
                <a:ext uri="{FF2B5EF4-FFF2-40B4-BE49-F238E27FC236}">
                  <a16:creationId xmlns:a16="http://schemas.microsoft.com/office/drawing/2014/main" id="{5539C475-6809-4865-B7FC-A8AB88FE7C17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2" name="Groep 151">
              <a:extLst>
                <a:ext uri="{FF2B5EF4-FFF2-40B4-BE49-F238E27FC236}">
                  <a16:creationId xmlns:a16="http://schemas.microsoft.com/office/drawing/2014/main" id="{9B2387BB-4493-4D3E-A07B-C2E2A63C675F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200" name="Rechthoek 199">
                <a:extLst>
                  <a:ext uri="{FF2B5EF4-FFF2-40B4-BE49-F238E27FC236}">
                    <a16:creationId xmlns:a16="http://schemas.microsoft.com/office/drawing/2014/main" id="{C5F9DEF6-D658-4D04-9855-C560A0280A3B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201" name="Rechte verbindingslijn 200">
                <a:extLst>
                  <a:ext uri="{FF2B5EF4-FFF2-40B4-BE49-F238E27FC236}">
                    <a16:creationId xmlns:a16="http://schemas.microsoft.com/office/drawing/2014/main" id="{5C0FA60B-225E-4067-9420-38F0BF027A97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202" name="Gelijkbenige driehoek 201">
                <a:extLst>
                  <a:ext uri="{FF2B5EF4-FFF2-40B4-BE49-F238E27FC236}">
                    <a16:creationId xmlns:a16="http://schemas.microsoft.com/office/drawing/2014/main" id="{BBA3200D-90E7-4E4C-A4CB-5EB4441A254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162950DE-549A-4A06-871E-74E992234848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4" name="Rechthoek 153">
              <a:extLst>
                <a:ext uri="{FF2B5EF4-FFF2-40B4-BE49-F238E27FC236}">
                  <a16:creationId xmlns:a16="http://schemas.microsoft.com/office/drawing/2014/main" id="{4EE97757-9DE1-4C97-9F83-03C1189BB2ED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55" name="Groep 154">
              <a:extLst>
                <a:ext uri="{FF2B5EF4-FFF2-40B4-BE49-F238E27FC236}">
                  <a16:creationId xmlns:a16="http://schemas.microsoft.com/office/drawing/2014/main" id="{A33D0182-106C-4B7E-9B0A-2CC87C33A0D7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8FA07363-1256-41AA-9397-6A146B66D99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87" name="Groep 186">
                  <a:extLst>
                    <a:ext uri="{FF2B5EF4-FFF2-40B4-BE49-F238E27FC236}">
                      <a16:creationId xmlns:a16="http://schemas.microsoft.com/office/drawing/2014/main" id="{6D1E212C-8BAE-4B85-A635-07F9AD3C6ECA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94" name="Groep 193">
                    <a:extLst>
                      <a:ext uri="{FF2B5EF4-FFF2-40B4-BE49-F238E27FC236}">
                        <a16:creationId xmlns:a16="http://schemas.microsoft.com/office/drawing/2014/main" id="{ADD0AFEF-D328-49ED-B6E3-E82D77FEE5F3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97" name="Rechthoek 196">
                      <a:extLst>
                        <a:ext uri="{FF2B5EF4-FFF2-40B4-BE49-F238E27FC236}">
                          <a16:creationId xmlns:a16="http://schemas.microsoft.com/office/drawing/2014/main" id="{E2B21F01-240A-472D-A01E-C2DDFEC47CD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8" name="Rechthoek 197">
                      <a:extLst>
                        <a:ext uri="{FF2B5EF4-FFF2-40B4-BE49-F238E27FC236}">
                          <a16:creationId xmlns:a16="http://schemas.microsoft.com/office/drawing/2014/main" id="{B723D41C-F229-4452-B5E6-ECDD95714DD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9" name="Ovaal 198">
                      <a:extLst>
                        <a:ext uri="{FF2B5EF4-FFF2-40B4-BE49-F238E27FC236}">
                          <a16:creationId xmlns:a16="http://schemas.microsoft.com/office/drawing/2014/main" id="{F0906AF9-2040-4212-9BBC-04BCB4AFC3A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95" name="Afbeelding 194">
                    <a:extLst>
                      <a:ext uri="{FF2B5EF4-FFF2-40B4-BE49-F238E27FC236}">
                        <a16:creationId xmlns:a16="http://schemas.microsoft.com/office/drawing/2014/main" id="{EAB8CBF2-3B1A-4C63-A4D7-37382EAFB69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96" name="Afbeelding 195">
                    <a:extLst>
                      <a:ext uri="{FF2B5EF4-FFF2-40B4-BE49-F238E27FC236}">
                        <a16:creationId xmlns:a16="http://schemas.microsoft.com/office/drawing/2014/main" id="{43FCDF3F-6E77-477A-BC58-077F71B95F3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" name="Groep 187">
                  <a:extLst>
                    <a:ext uri="{FF2B5EF4-FFF2-40B4-BE49-F238E27FC236}">
                      <a16:creationId xmlns:a16="http://schemas.microsoft.com/office/drawing/2014/main" id="{DF8245CD-A885-4DE4-9E20-26C945429AC5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2" name="Rechthoek 191">
                    <a:extLst>
                      <a:ext uri="{FF2B5EF4-FFF2-40B4-BE49-F238E27FC236}">
                        <a16:creationId xmlns:a16="http://schemas.microsoft.com/office/drawing/2014/main" id="{35C05B72-D820-4B36-9443-BA966A5AEC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3" name="Rechthoek 192">
                    <a:extLst>
                      <a:ext uri="{FF2B5EF4-FFF2-40B4-BE49-F238E27FC236}">
                        <a16:creationId xmlns:a16="http://schemas.microsoft.com/office/drawing/2014/main" id="{58BAD05B-10CE-42EE-9ED6-785176BA934C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9" name="Groep 188">
                  <a:extLst>
                    <a:ext uri="{FF2B5EF4-FFF2-40B4-BE49-F238E27FC236}">
                      <a16:creationId xmlns:a16="http://schemas.microsoft.com/office/drawing/2014/main" id="{AC9C112B-338F-4B37-9642-55D46F7F4F44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90" name="Rechthoek 189">
                    <a:extLst>
                      <a:ext uri="{FF2B5EF4-FFF2-40B4-BE49-F238E27FC236}">
                        <a16:creationId xmlns:a16="http://schemas.microsoft.com/office/drawing/2014/main" id="{84F7F108-90BC-430D-A285-34E9041640A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91" name="Rechthoek 190">
                    <a:extLst>
                      <a:ext uri="{FF2B5EF4-FFF2-40B4-BE49-F238E27FC236}">
                        <a16:creationId xmlns:a16="http://schemas.microsoft.com/office/drawing/2014/main" id="{29346EB4-1125-48D9-AB50-141C907CBF9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85" name="Rechthoek 184">
                <a:extLst>
                  <a:ext uri="{FF2B5EF4-FFF2-40B4-BE49-F238E27FC236}">
                    <a16:creationId xmlns:a16="http://schemas.microsoft.com/office/drawing/2014/main" id="{DB0AACD7-FEB4-4489-B3E8-851C78B6A40C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86" name="Gelijkbenige driehoek 185">
                <a:extLst>
                  <a:ext uri="{FF2B5EF4-FFF2-40B4-BE49-F238E27FC236}">
                    <a16:creationId xmlns:a16="http://schemas.microsoft.com/office/drawing/2014/main" id="{77A7FD72-0B4D-46D1-B6D6-39AAB5BAF7A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77E730ED-9790-4658-AC95-5C95FEC4CCB0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57" name="Rechthoek 156">
              <a:extLst>
                <a:ext uri="{FF2B5EF4-FFF2-40B4-BE49-F238E27FC236}">
                  <a16:creationId xmlns:a16="http://schemas.microsoft.com/office/drawing/2014/main" id="{5ACD542B-E25D-4182-B9AC-DB9AE0B22F97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8" name="Groep 157">
              <a:extLst>
                <a:ext uri="{FF2B5EF4-FFF2-40B4-BE49-F238E27FC236}">
                  <a16:creationId xmlns:a16="http://schemas.microsoft.com/office/drawing/2014/main" id="{30581ACE-1044-47B4-9125-B222A8513DEC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69" name="Rechthoek 168">
                <a:extLst>
                  <a:ext uri="{FF2B5EF4-FFF2-40B4-BE49-F238E27FC236}">
                    <a16:creationId xmlns:a16="http://schemas.microsoft.com/office/drawing/2014/main" id="{A1ECE873-D143-441E-82FC-1FC4A6C3C49F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Rechthoek 169">
                <a:extLst>
                  <a:ext uri="{FF2B5EF4-FFF2-40B4-BE49-F238E27FC236}">
                    <a16:creationId xmlns:a16="http://schemas.microsoft.com/office/drawing/2014/main" id="{2BC56403-29A1-4B59-8D57-821BD5B76DFB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Tekstvak 170">
                <a:extLst>
                  <a:ext uri="{FF2B5EF4-FFF2-40B4-BE49-F238E27FC236}">
                    <a16:creationId xmlns:a16="http://schemas.microsoft.com/office/drawing/2014/main" id="{B1795101-131F-46DE-8DD1-63E032FB9707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72" name="Tekstvak 171">
                <a:extLst>
                  <a:ext uri="{FF2B5EF4-FFF2-40B4-BE49-F238E27FC236}">
                    <a16:creationId xmlns:a16="http://schemas.microsoft.com/office/drawing/2014/main" id="{7A8F47BF-89B6-4F68-9737-921DDB1D3735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73" name="Vrije vorm: vorm 172">
                <a:extLst>
                  <a:ext uri="{FF2B5EF4-FFF2-40B4-BE49-F238E27FC236}">
                    <a16:creationId xmlns:a16="http://schemas.microsoft.com/office/drawing/2014/main" id="{1D9DB40D-9536-4B3D-8F68-BE0572D4A171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74" name="Groep 173">
                <a:extLst>
                  <a:ext uri="{FF2B5EF4-FFF2-40B4-BE49-F238E27FC236}">
                    <a16:creationId xmlns:a16="http://schemas.microsoft.com/office/drawing/2014/main" id="{399F2F9F-8769-4A73-B551-C6890A36EE70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80" name="Rechthoek 179">
                  <a:extLst>
                    <a:ext uri="{FF2B5EF4-FFF2-40B4-BE49-F238E27FC236}">
                      <a16:creationId xmlns:a16="http://schemas.microsoft.com/office/drawing/2014/main" id="{6D905037-4899-4120-A7F1-6E0795F70BE2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1" name="Rechthoek 47">
                  <a:extLst>
                    <a:ext uri="{FF2B5EF4-FFF2-40B4-BE49-F238E27FC236}">
                      <a16:creationId xmlns:a16="http://schemas.microsoft.com/office/drawing/2014/main" id="{D6301435-FA4A-486D-A6B8-A2C4DDC386C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2" name="Rechthoek 47">
                  <a:extLst>
                    <a:ext uri="{FF2B5EF4-FFF2-40B4-BE49-F238E27FC236}">
                      <a16:creationId xmlns:a16="http://schemas.microsoft.com/office/drawing/2014/main" id="{D4BED986-8A96-4EA3-87E5-AA8F2B163EB0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3" name="Koorde 182">
                  <a:extLst>
                    <a:ext uri="{FF2B5EF4-FFF2-40B4-BE49-F238E27FC236}">
                      <a16:creationId xmlns:a16="http://schemas.microsoft.com/office/drawing/2014/main" id="{BF3EBAA4-9731-4165-813D-E866A1C5F540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75" name="Groep 174">
                <a:extLst>
                  <a:ext uri="{FF2B5EF4-FFF2-40B4-BE49-F238E27FC236}">
                    <a16:creationId xmlns:a16="http://schemas.microsoft.com/office/drawing/2014/main" id="{09116225-4C24-41ED-B1C8-A44509A0E8F4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CE2EB95E-90D6-4A58-A99F-9CD81E2C45D3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Rechthoek 176">
                  <a:extLst>
                    <a:ext uri="{FF2B5EF4-FFF2-40B4-BE49-F238E27FC236}">
                      <a16:creationId xmlns:a16="http://schemas.microsoft.com/office/drawing/2014/main" id="{FC17E83D-6F27-4061-BF33-4C2C711176E5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Ovaal 177">
                  <a:extLst>
                    <a:ext uri="{FF2B5EF4-FFF2-40B4-BE49-F238E27FC236}">
                      <a16:creationId xmlns:a16="http://schemas.microsoft.com/office/drawing/2014/main" id="{3CFDF267-7C20-4051-9D06-19468F093451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9" name="Rechthoek 47">
                  <a:extLst>
                    <a:ext uri="{FF2B5EF4-FFF2-40B4-BE49-F238E27FC236}">
                      <a16:creationId xmlns:a16="http://schemas.microsoft.com/office/drawing/2014/main" id="{C1C6C807-A4BA-4F69-841F-F4472566CF3A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F2E798D7-E25F-4171-984B-EA66E04ADDA7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60" name="ICOON_info">
              <a:extLst>
                <a:ext uri="{FF2B5EF4-FFF2-40B4-BE49-F238E27FC236}">
                  <a16:creationId xmlns:a16="http://schemas.microsoft.com/office/drawing/2014/main" id="{03C7AB2A-C2EC-4CA9-A6BC-71410AC799D0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67" name="Ovaal 166">
                <a:extLst>
                  <a:ext uri="{FF2B5EF4-FFF2-40B4-BE49-F238E27FC236}">
                    <a16:creationId xmlns:a16="http://schemas.microsoft.com/office/drawing/2014/main" id="{3206703F-6DED-47E1-BE48-B42DB72A18B3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Graphic 163" descr="Informatie">
                <a:extLst>
                  <a:ext uri="{FF2B5EF4-FFF2-40B4-BE49-F238E27FC236}">
                    <a16:creationId xmlns:a16="http://schemas.microsoft.com/office/drawing/2014/main" id="{806D5EBC-4315-4041-B3DC-CDD3F58CB0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1" name="Groep 160">
              <a:extLst>
                <a:ext uri="{FF2B5EF4-FFF2-40B4-BE49-F238E27FC236}">
                  <a16:creationId xmlns:a16="http://schemas.microsoft.com/office/drawing/2014/main" id="{70A92579-308D-4C1A-9342-072A10DD72EC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62" name="Inspireren">
                <a:extLst>
                  <a:ext uri="{FF2B5EF4-FFF2-40B4-BE49-F238E27FC236}">
                    <a16:creationId xmlns:a16="http://schemas.microsoft.com/office/drawing/2014/main" id="{E343D0E3-4D1D-438D-A011-A2B7B50FD7C2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64" name="Freeform 12">
                  <a:extLst>
                    <a:ext uri="{FF2B5EF4-FFF2-40B4-BE49-F238E27FC236}">
                      <a16:creationId xmlns:a16="http://schemas.microsoft.com/office/drawing/2014/main" id="{CEA07E2C-B92C-4586-8D48-2C4242F6F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65" name="Freeform 13">
                  <a:extLst>
                    <a:ext uri="{FF2B5EF4-FFF2-40B4-BE49-F238E27FC236}">
                      <a16:creationId xmlns:a16="http://schemas.microsoft.com/office/drawing/2014/main" id="{C42D2D13-DA46-4982-A886-DC6667489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66" name="Freeform 14">
                  <a:extLst>
                    <a:ext uri="{FF2B5EF4-FFF2-40B4-BE49-F238E27FC236}">
                      <a16:creationId xmlns:a16="http://schemas.microsoft.com/office/drawing/2014/main" id="{4794AE73-5E62-4F8F-80F8-5A7B0318EB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63" name="Tekstvak 162">
                <a:extLst>
                  <a:ext uri="{FF2B5EF4-FFF2-40B4-BE49-F238E27FC236}">
                    <a16:creationId xmlns:a16="http://schemas.microsoft.com/office/drawing/2014/main" id="{690E2DED-5EB8-4E28-BE8C-8CB6C7176108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143" name="Picture Placeholder 2">
            <a:extLst>
              <a:ext uri="{FF2B5EF4-FFF2-40B4-BE49-F238E27FC236}">
                <a16:creationId xmlns:a16="http://schemas.microsoft.com/office/drawing/2014/main" id="{D16D8713-D3F1-4EE5-BF04-1D9EA0586617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21C42D74-9145-3003-6761-9B9BF97758E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39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XS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7"/>
          </a:p>
        </p:txBody>
      </p:sp>
      <p:sp>
        <p:nvSpPr>
          <p:cNvPr id="15" name="Tijdelijke aanduiding voor tekst 4">
            <a:extLst>
              <a:ext uri="{FF2B5EF4-FFF2-40B4-BE49-F238E27FC236}">
                <a16:creationId xmlns:a16="http://schemas.microsoft.com/office/drawing/2014/main" id="{9075450D-82DE-4BCB-8B53-0EF5C29628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5249" y="0"/>
            <a:ext cx="3125239" cy="6480175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241450" y="1025528"/>
            <a:ext cx="3370999" cy="48437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 noProof="0"/>
              <a:t>Select this placeholder, go to the tab ‘Slidebuilder’, click on ‘Images’, select the preferred image and click on ‘Insert’.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XS (1)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F2ABF538-4102-419E-8B35-184F2B5C86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8039" y="1025528"/>
            <a:ext cx="5977544" cy="4843700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grpSp>
        <p:nvGrpSpPr>
          <p:cNvPr id="11" name="INSTRUCTION">
            <a:extLst>
              <a:ext uri="{FF2B5EF4-FFF2-40B4-BE49-F238E27FC236}">
                <a16:creationId xmlns:a16="http://schemas.microsoft.com/office/drawing/2014/main" id="{98569D3F-9479-4855-ACEB-1057B5D9AB0D}"/>
              </a:ext>
            </a:extLst>
          </p:cNvPr>
          <p:cNvGrpSpPr/>
          <p:nvPr userDrawn="1"/>
        </p:nvGrpSpPr>
        <p:grpSpPr>
          <a:xfrm>
            <a:off x="-3577887" y="0"/>
            <a:ext cx="3489961" cy="5064089"/>
            <a:chOff x="-3786437" y="0"/>
            <a:chExt cx="3693386" cy="5359349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4E0CE3A3-563F-47F8-9089-0950D2B00297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F787162B-1E9A-4682-BE72-38ABAAA2A96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DC920EC1-8925-44E4-93C7-0691696018AF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7CEFA483-7854-4B58-B56C-A0520AD7CC1D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7069C325-4105-4DD0-90D1-9BDFDC9D230E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A9A18BCB-B8EB-4A0F-B40B-F8A27F4ACCCA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FECCECC-3430-4577-8712-7011C11F0D18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650EB624-24E7-48BD-A48D-B71742C91C4F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E77D8D6A-3F3B-418C-BF1C-CCB4578DAD3F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DDE642E7-F2CE-4601-8814-6497917891EA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2F893459-F05C-48CB-A470-7C16C2CAC1F3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ECC090F6-EC74-4ED5-9AB0-1EADF5D85897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701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D369E726-029C-467C-BFFF-CB788ED5AF8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3ED5175B-6688-4EDF-8A1F-FAAE1C34CE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52005" marR="0" lvl="0" indent="-252005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D92D3E16-F138-4BF2-9E91-0C5573279E37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2" name="Rechthoek 31">
              <a:extLst>
                <a:ext uri="{FF2B5EF4-FFF2-40B4-BE49-F238E27FC236}">
                  <a16:creationId xmlns:a16="http://schemas.microsoft.com/office/drawing/2014/main" id="{D07392E4-B856-486C-9EE9-648014EDBC70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52005" marR="0" lvl="0" indent="-252005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6A00B338-150F-4EA4-8FB3-316D77E9428E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95C93DA9-28F2-4C95-944B-DA168E955B1B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AE94094B-5D1C-4477-979D-E7D96CDC7509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A9BD7CC6-0076-4550-9BE8-01D1A0FD1362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616DBDC-7988-4D93-84B9-D1E9E9F705A5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134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8" name="ICOON_info">
              <a:extLst>
                <a:ext uri="{FF2B5EF4-FFF2-40B4-BE49-F238E27FC236}">
                  <a16:creationId xmlns:a16="http://schemas.microsoft.com/office/drawing/2014/main" id="{90E4A8B7-9401-4470-A6FA-1383DB3E9308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80" name="Ovaal 79">
                <a:extLst>
                  <a:ext uri="{FF2B5EF4-FFF2-40B4-BE49-F238E27FC236}">
                    <a16:creationId xmlns:a16="http://schemas.microsoft.com/office/drawing/2014/main" id="{5337438A-26D1-487D-84C0-52B921577D1C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Graphic 163" descr="Informatie">
                <a:extLst>
                  <a:ext uri="{FF2B5EF4-FFF2-40B4-BE49-F238E27FC236}">
                    <a16:creationId xmlns:a16="http://schemas.microsoft.com/office/drawing/2014/main" id="{AC75E64B-4F25-4D29-B021-A74419D1D81B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VOORBEELD">
              <a:extLst>
                <a:ext uri="{FF2B5EF4-FFF2-40B4-BE49-F238E27FC236}">
                  <a16:creationId xmlns:a16="http://schemas.microsoft.com/office/drawing/2014/main" id="{EE11EFAB-995B-4FB9-A470-9CA3D76CC183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0B479AFD-875B-4837-B828-0508ED82D04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9E9F3066-424F-4415-AF66-936CE50F4760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9F909F80-FC21-4A29-9342-14655E362473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3" name="Groep 72">
                  <a:extLst>
                    <a:ext uri="{FF2B5EF4-FFF2-40B4-BE49-F238E27FC236}">
                      <a16:creationId xmlns:a16="http://schemas.microsoft.com/office/drawing/2014/main" id="{C651D2C6-3867-4D18-A0AC-1966A235BA1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E96D3A69-10D9-4BAF-8B09-6B17129EBDD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F7086248-3D73-4A24-8AC7-BBF13BFAE75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423AAB58-E92F-4D97-93B7-EB914F1CA4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F044A7EA-346A-4450-B1B1-4739BC842C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9" name="Rechte verbindingslijn 78">
                    <a:extLst>
                      <a:ext uri="{FF2B5EF4-FFF2-40B4-BE49-F238E27FC236}">
                        <a16:creationId xmlns:a16="http://schemas.microsoft.com/office/drawing/2014/main" id="{BE1B8583-D040-42B6-A904-7457EC694C8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4" name="Pijl: rechts 73">
                  <a:extLst>
                    <a:ext uri="{FF2B5EF4-FFF2-40B4-BE49-F238E27FC236}">
                      <a16:creationId xmlns:a16="http://schemas.microsoft.com/office/drawing/2014/main" id="{49563BEB-6A1E-4A6F-8596-E7EC8118C5C6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3" name="Groep 42">
                <a:extLst>
                  <a:ext uri="{FF2B5EF4-FFF2-40B4-BE49-F238E27FC236}">
                    <a16:creationId xmlns:a16="http://schemas.microsoft.com/office/drawing/2014/main" id="{00BE9DA6-D7B7-4253-8063-D44A44D9C720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6" name="Groep 65">
                  <a:extLst>
                    <a:ext uri="{FF2B5EF4-FFF2-40B4-BE49-F238E27FC236}">
                      <a16:creationId xmlns:a16="http://schemas.microsoft.com/office/drawing/2014/main" id="{36C3FD95-E9FE-48B9-881D-CF4E327249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3567C047-8DF6-45E9-B5E0-CB18EC8F4AC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5D8FD1AA-74FF-42F5-86A1-BB2D71F38FB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70382568-BE26-4892-8269-686D591D3C4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E4E8528E-D123-4C4B-81D8-85A62DA81DB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2" name="Rechte verbindingslijn 71">
                    <a:extLst>
                      <a:ext uri="{FF2B5EF4-FFF2-40B4-BE49-F238E27FC236}">
                        <a16:creationId xmlns:a16="http://schemas.microsoft.com/office/drawing/2014/main" id="{848CC26C-5847-49B7-B76C-B0AC44C40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7" name="Pijl: rechts 66">
                  <a:extLst>
                    <a:ext uri="{FF2B5EF4-FFF2-40B4-BE49-F238E27FC236}">
                      <a16:creationId xmlns:a16="http://schemas.microsoft.com/office/drawing/2014/main" id="{CC693759-C3CD-422E-BD84-C72C3D7A7D13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7806AB88-6DA0-4C1F-BD84-61FEF648E8A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5" name="Rechte verbindingslijn 44">
                <a:extLst>
                  <a:ext uri="{FF2B5EF4-FFF2-40B4-BE49-F238E27FC236}">
                    <a16:creationId xmlns:a16="http://schemas.microsoft.com/office/drawing/2014/main" id="{3A2F1F56-6C3E-496E-AB8B-4ACEDEFC33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BBB86696-7130-4175-A7F4-B00431ADD3C9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7" name="Rechthoek 46">
                <a:extLst>
                  <a:ext uri="{FF2B5EF4-FFF2-40B4-BE49-F238E27FC236}">
                    <a16:creationId xmlns:a16="http://schemas.microsoft.com/office/drawing/2014/main" id="{B975AA0D-D6FB-4FA4-9475-011889F2D536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8BF48238-A695-4C82-84EC-1D53ECE62A80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8" name="Rechthoek 57">
                  <a:extLst>
                    <a:ext uri="{FF2B5EF4-FFF2-40B4-BE49-F238E27FC236}">
                      <a16:creationId xmlns:a16="http://schemas.microsoft.com/office/drawing/2014/main" id="{259F34B5-149A-4388-A9A0-B35F8457D093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289D9073-939D-42FF-B803-5CBC3CCF41C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89670FE9-11B1-4ED3-A27F-8A8FE287F16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23480241-BF59-44D2-9B8C-662F755D6EE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8D004F20-D749-45ED-B33E-74D06D5BB4E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AA248702-C682-4760-8E57-B4C9A871975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5" name="Rechte verbindingslijn 64">
                    <a:extLst>
                      <a:ext uri="{FF2B5EF4-FFF2-40B4-BE49-F238E27FC236}">
                        <a16:creationId xmlns:a16="http://schemas.microsoft.com/office/drawing/2014/main" id="{88A89B92-3A37-434D-B10E-EB277EC5823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0" name="Pijl: rechts 59">
                  <a:extLst>
                    <a:ext uri="{FF2B5EF4-FFF2-40B4-BE49-F238E27FC236}">
                      <a16:creationId xmlns:a16="http://schemas.microsoft.com/office/drawing/2014/main" id="{4EFA5DF9-CB8F-41D1-938D-D007B051905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9" name="Groep 48">
                <a:extLst>
                  <a:ext uri="{FF2B5EF4-FFF2-40B4-BE49-F238E27FC236}">
                    <a16:creationId xmlns:a16="http://schemas.microsoft.com/office/drawing/2014/main" id="{1C77E014-568E-455F-A4F9-F661B5AB1401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50" name="Rechthoek 49">
                  <a:extLst>
                    <a:ext uri="{FF2B5EF4-FFF2-40B4-BE49-F238E27FC236}">
                      <a16:creationId xmlns:a16="http://schemas.microsoft.com/office/drawing/2014/main" id="{776219EA-2737-4F15-8F43-210A197A9E4C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96B0D4F4-541E-47F6-9424-751CF26F443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3D2E104B-95A0-4D4E-AB55-330F255B654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7BF0C9A6-173B-40F6-B8DE-A0F367C9113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61F2AE28-CACA-4C6A-9024-4D6DA1FA187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327A1649-9399-41C8-B285-E91CAD80FDB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" name="Rechte verbindingslijn 56">
                    <a:extLst>
                      <a:ext uri="{FF2B5EF4-FFF2-40B4-BE49-F238E27FC236}">
                        <a16:creationId xmlns:a16="http://schemas.microsoft.com/office/drawing/2014/main" id="{09F47C62-A9A5-4111-B0F9-EAE5EA73C26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2" name="Pijl: rechts 51">
                  <a:extLst>
                    <a:ext uri="{FF2B5EF4-FFF2-40B4-BE49-F238E27FC236}">
                      <a16:creationId xmlns:a16="http://schemas.microsoft.com/office/drawing/2014/main" id="{C5EF4C59-FA40-483F-ACD6-4D4274A6E755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F7BF8ABE-B4D3-42B7-A735-4812B2B26EE5}"/>
              </a:ext>
            </a:extLst>
          </p:cNvPr>
          <p:cNvGrpSpPr/>
          <p:nvPr userDrawn="1"/>
        </p:nvGrpSpPr>
        <p:grpSpPr>
          <a:xfrm>
            <a:off x="11695861" y="1"/>
            <a:ext cx="3489961" cy="4804534"/>
            <a:chOff x="-3786437" y="1"/>
            <a:chExt cx="3693386" cy="5084661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8C780CB7-703C-436A-A017-02E41FEBEB96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A5B7D3B3-C594-47CE-BB37-CFA141986A52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134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8457B391-D110-452C-87DF-19796845CB76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1ED212D1-A17C-4A4E-9B78-212398BF939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7" name="Groep 86">
              <a:extLst>
                <a:ext uri="{FF2B5EF4-FFF2-40B4-BE49-F238E27FC236}">
                  <a16:creationId xmlns:a16="http://schemas.microsoft.com/office/drawing/2014/main" id="{81A7CD95-AF1C-4976-95C0-EC4B0CC1F2C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2F6BCA34-DA21-458A-8478-D1E9AC8C26B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vaal 116">
                <a:extLst>
                  <a:ext uri="{FF2B5EF4-FFF2-40B4-BE49-F238E27FC236}">
                    <a16:creationId xmlns:a16="http://schemas.microsoft.com/office/drawing/2014/main" id="{C5DC8689-86DE-4C5B-9F4A-8864DB2B29E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Vrije vorm: vorm 117">
                <a:extLst>
                  <a:ext uri="{FF2B5EF4-FFF2-40B4-BE49-F238E27FC236}">
                    <a16:creationId xmlns:a16="http://schemas.microsoft.com/office/drawing/2014/main" id="{4235AAC6-B90D-42B8-AC6A-A0EFD955C49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Rechthoek: afgeronde hoeken 118">
                <a:extLst>
                  <a:ext uri="{FF2B5EF4-FFF2-40B4-BE49-F238E27FC236}">
                    <a16:creationId xmlns:a16="http://schemas.microsoft.com/office/drawing/2014/main" id="{7C105077-5E9A-4315-8A42-73F0629D4EE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5347298B-48C3-4B83-9871-6B615D88ABB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1" name="Rechte verbindingslijn 120">
                <a:extLst>
                  <a:ext uri="{FF2B5EF4-FFF2-40B4-BE49-F238E27FC236}">
                    <a16:creationId xmlns:a16="http://schemas.microsoft.com/office/drawing/2014/main" id="{E7C5025E-7519-4A1C-99FB-BECA1648DC8B}"/>
                  </a:ext>
                </a:extLst>
              </p:cNvPr>
              <p:cNvCxnSpPr>
                <a:cxnSpLocks/>
                <a:stCxn id="11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1BA37100-2B18-4889-972C-475B31B8C84B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9EE27AB8-2DA4-48C1-9C84-C25FFC399DB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90" name="Groep 89">
              <a:extLst>
                <a:ext uri="{FF2B5EF4-FFF2-40B4-BE49-F238E27FC236}">
                  <a16:creationId xmlns:a16="http://schemas.microsoft.com/office/drawing/2014/main" id="{772C1EC4-964D-4A73-AB4F-3C51FD7A8652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BCF9517E-26BB-410A-8E62-E71426AFDEB1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4" name="Rechte verbindingslijn 113">
                <a:extLst>
                  <a:ext uri="{FF2B5EF4-FFF2-40B4-BE49-F238E27FC236}">
                    <a16:creationId xmlns:a16="http://schemas.microsoft.com/office/drawing/2014/main" id="{90C506BC-D938-4BE1-9FC7-8C745ABB150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5" name="Gelijkbenige driehoek 114">
                <a:extLst>
                  <a:ext uri="{FF2B5EF4-FFF2-40B4-BE49-F238E27FC236}">
                    <a16:creationId xmlns:a16="http://schemas.microsoft.com/office/drawing/2014/main" id="{0A71592E-F9AA-433D-9256-4F1C8A0FAB4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4416DAE6-E4E9-4F9A-808C-89EEBB8E7129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73731DD4-1070-47B7-BECD-6C89F511CFE3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DE9E0485-079B-414D-A3BD-270E4535A5EA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7" name="Groep 96">
                <a:extLst>
                  <a:ext uri="{FF2B5EF4-FFF2-40B4-BE49-F238E27FC236}">
                    <a16:creationId xmlns:a16="http://schemas.microsoft.com/office/drawing/2014/main" id="{2E885E2A-EA7F-4B12-ABC9-9C52E73BCF79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6E7C2530-D6AD-4E3B-BCFA-12276124E5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7" name="Groep 106">
                    <a:extLst>
                      <a:ext uri="{FF2B5EF4-FFF2-40B4-BE49-F238E27FC236}">
                        <a16:creationId xmlns:a16="http://schemas.microsoft.com/office/drawing/2014/main" id="{45AC8720-6867-42CF-B935-91B4C229A8C7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F8ABC956-90F4-4B03-A528-92C78B0CA13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Rechthoek 110">
                      <a:extLst>
                        <a:ext uri="{FF2B5EF4-FFF2-40B4-BE49-F238E27FC236}">
                          <a16:creationId xmlns:a16="http://schemas.microsoft.com/office/drawing/2014/main" id="{795B4EC4-A56C-4912-8337-A38F284D1FE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2" name="Ovaal 111">
                      <a:extLst>
                        <a:ext uri="{FF2B5EF4-FFF2-40B4-BE49-F238E27FC236}">
                          <a16:creationId xmlns:a16="http://schemas.microsoft.com/office/drawing/2014/main" id="{20611CBB-70D9-4A5B-9600-176A9082597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5D975EDB-AE93-4344-81C4-8EF38440D762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9" name="Afbeelding 108">
                    <a:extLst>
                      <a:ext uri="{FF2B5EF4-FFF2-40B4-BE49-F238E27FC236}">
                        <a16:creationId xmlns:a16="http://schemas.microsoft.com/office/drawing/2014/main" id="{3FF25884-5C07-4A83-A01A-5B1381C72A25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49627AEF-B7F5-490A-835F-F608784CCCF3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0788DD85-4B12-4A3D-A0B1-1B5D351B9D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6" name="Rechthoek 105">
                    <a:extLst>
                      <a:ext uri="{FF2B5EF4-FFF2-40B4-BE49-F238E27FC236}">
                        <a16:creationId xmlns:a16="http://schemas.microsoft.com/office/drawing/2014/main" id="{B756CBCD-2D8C-42CA-A533-FAC5FFDD1BB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2" name="Groep 101">
                  <a:extLst>
                    <a:ext uri="{FF2B5EF4-FFF2-40B4-BE49-F238E27FC236}">
                      <a16:creationId xmlns:a16="http://schemas.microsoft.com/office/drawing/2014/main" id="{78A6E5F7-210B-47E7-834C-253AAC13C2FA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8C10E463-8758-45E6-9DCF-4E67F77454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34D2E33-859C-4B23-AEEB-2BF3DB142D34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C7E4B0C9-785B-421A-8915-92FF76F21D4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9" name="Gelijkbenige driehoek 98">
                <a:extLst>
                  <a:ext uri="{FF2B5EF4-FFF2-40B4-BE49-F238E27FC236}">
                    <a16:creationId xmlns:a16="http://schemas.microsoft.com/office/drawing/2014/main" id="{F40E4F8B-959E-493C-9F25-9F28E6B867D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ICOON_info">
              <a:extLst>
                <a:ext uri="{FF2B5EF4-FFF2-40B4-BE49-F238E27FC236}">
                  <a16:creationId xmlns:a16="http://schemas.microsoft.com/office/drawing/2014/main" id="{33B0DB70-B2FE-4EFE-B886-7C72B6032AAC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9884F37F-D79C-4779-9D3B-2CB8D8DAE15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A84C3843-2F49-48E5-BC5E-5510B14BD6EF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09C5E1D3-37BF-46FE-807A-99E38B530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23" name="INSTRUCTION">
            <a:extLst>
              <a:ext uri="{FF2B5EF4-FFF2-40B4-BE49-F238E27FC236}">
                <a16:creationId xmlns:a16="http://schemas.microsoft.com/office/drawing/2014/main" id="{FBC4778F-95FF-43E0-A261-C60109CDF940}"/>
              </a:ext>
            </a:extLst>
          </p:cNvPr>
          <p:cNvGrpSpPr/>
          <p:nvPr userDrawn="1"/>
        </p:nvGrpSpPr>
        <p:grpSpPr>
          <a:xfrm>
            <a:off x="15288612" y="2703"/>
            <a:ext cx="3489704" cy="6231348"/>
            <a:chOff x="-3786165" y="0"/>
            <a:chExt cx="3693114" cy="6594665"/>
          </a:xfrm>
        </p:grpSpPr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544605CE-8985-4E7A-9D61-CFA9EED4336F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58831A47-A999-4092-B183-2FA5DC52C92C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8A329361-15A1-4083-AA0E-0A8D394BFE1E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7" name="Groep 126">
              <a:extLst>
                <a:ext uri="{FF2B5EF4-FFF2-40B4-BE49-F238E27FC236}">
                  <a16:creationId xmlns:a16="http://schemas.microsoft.com/office/drawing/2014/main" id="{2F714ED7-F266-4B06-A083-E3CC8D9BDC2E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1" name="Rechthoek 180">
                <a:extLst>
                  <a:ext uri="{FF2B5EF4-FFF2-40B4-BE49-F238E27FC236}">
                    <a16:creationId xmlns:a16="http://schemas.microsoft.com/office/drawing/2014/main" id="{1FECA8F8-2D32-411F-B4CB-96418B1C792D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vaal 181">
                <a:extLst>
                  <a:ext uri="{FF2B5EF4-FFF2-40B4-BE49-F238E27FC236}">
                    <a16:creationId xmlns:a16="http://schemas.microsoft.com/office/drawing/2014/main" id="{F6954862-9AA7-4613-A733-50BD2D93268F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Vrije vorm: vorm 182">
                <a:extLst>
                  <a:ext uri="{FF2B5EF4-FFF2-40B4-BE49-F238E27FC236}">
                    <a16:creationId xmlns:a16="http://schemas.microsoft.com/office/drawing/2014/main" id="{0A9ECAFF-58EF-466C-97E2-7F2C398C1C8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Rechthoek: afgeronde hoeken 183">
                <a:extLst>
                  <a:ext uri="{FF2B5EF4-FFF2-40B4-BE49-F238E27FC236}">
                    <a16:creationId xmlns:a16="http://schemas.microsoft.com/office/drawing/2014/main" id="{82A2DF33-23C8-4F1C-A547-DD1BC385EC0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5" name="Rechte verbindingslijn 184">
                <a:extLst>
                  <a:ext uri="{FF2B5EF4-FFF2-40B4-BE49-F238E27FC236}">
                    <a16:creationId xmlns:a16="http://schemas.microsoft.com/office/drawing/2014/main" id="{C458D43C-D24F-48C2-9EE4-9BD387DAA70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05181E67-589D-44EE-B78D-7E8FB77FDFE2}"/>
                  </a:ext>
                </a:extLst>
              </p:cNvPr>
              <p:cNvCxnSpPr>
                <a:cxnSpLocks/>
                <a:stCxn id="18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759FE33B-6854-4326-91F8-885D12C24ED0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5AE7C3A0-9F75-41CC-BFD3-6349FB063D2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78F06960-A740-401E-A21B-5529F1CBC01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8" name="Rechthoek 177">
                <a:extLst>
                  <a:ext uri="{FF2B5EF4-FFF2-40B4-BE49-F238E27FC236}">
                    <a16:creationId xmlns:a16="http://schemas.microsoft.com/office/drawing/2014/main" id="{263D1B3B-2100-45A2-8870-1E580096949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79" name="Rechte verbindingslijn 178">
                <a:extLst>
                  <a:ext uri="{FF2B5EF4-FFF2-40B4-BE49-F238E27FC236}">
                    <a16:creationId xmlns:a16="http://schemas.microsoft.com/office/drawing/2014/main" id="{4F0D2C63-E415-4C6A-9635-EE5EA5EE5EB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0" name="Gelijkbenige driehoek 179">
                <a:extLst>
                  <a:ext uri="{FF2B5EF4-FFF2-40B4-BE49-F238E27FC236}">
                    <a16:creationId xmlns:a16="http://schemas.microsoft.com/office/drawing/2014/main" id="{D2080CFF-5D03-4514-95AA-11D80A57F18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C9AEDE91-3CB8-43DB-8CDA-D3758C91264D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2" name="Rechthoek 131">
              <a:extLst>
                <a:ext uri="{FF2B5EF4-FFF2-40B4-BE49-F238E27FC236}">
                  <a16:creationId xmlns:a16="http://schemas.microsoft.com/office/drawing/2014/main" id="{43406F86-2BE2-4E7C-B2CD-CFDF4038983F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3305826E-96C0-492C-B87E-99F3A079ACF1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2" name="Groep 161">
                <a:extLst>
                  <a:ext uri="{FF2B5EF4-FFF2-40B4-BE49-F238E27FC236}">
                    <a16:creationId xmlns:a16="http://schemas.microsoft.com/office/drawing/2014/main" id="{433F1B6C-E382-465A-9B68-04EFC3A1B37E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5" name="Groep 164">
                  <a:extLst>
                    <a:ext uri="{FF2B5EF4-FFF2-40B4-BE49-F238E27FC236}">
                      <a16:creationId xmlns:a16="http://schemas.microsoft.com/office/drawing/2014/main" id="{5ABFB134-AE10-48EB-A72C-F0B8E8667ABF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2" name="Groep 171">
                    <a:extLst>
                      <a:ext uri="{FF2B5EF4-FFF2-40B4-BE49-F238E27FC236}">
                        <a16:creationId xmlns:a16="http://schemas.microsoft.com/office/drawing/2014/main" id="{F986CF4C-AE38-4C7B-9371-03857B56E0C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5" name="Rechthoek 174">
                      <a:extLst>
                        <a:ext uri="{FF2B5EF4-FFF2-40B4-BE49-F238E27FC236}">
                          <a16:creationId xmlns:a16="http://schemas.microsoft.com/office/drawing/2014/main" id="{5056FE85-7762-4AEC-B182-BB7C76296FA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DD15C809-AFE7-404B-AE50-BE1E51DEE96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Ovaal 176">
                      <a:extLst>
                        <a:ext uri="{FF2B5EF4-FFF2-40B4-BE49-F238E27FC236}">
                          <a16:creationId xmlns:a16="http://schemas.microsoft.com/office/drawing/2014/main" id="{15B5BBE6-9AD0-416D-AAE6-AEBF0D5B630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3" name="Afbeelding 172">
                    <a:extLst>
                      <a:ext uri="{FF2B5EF4-FFF2-40B4-BE49-F238E27FC236}">
                        <a16:creationId xmlns:a16="http://schemas.microsoft.com/office/drawing/2014/main" id="{22631CCD-5EA1-4015-A32F-37A68318FEFA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B278D618-CFE6-42A7-92A2-4BB1CE148F4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C386485C-DC54-4EDC-A1A9-355DC390644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E625783E-D2F6-4DA1-A215-998858F45CB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C88A018A-4D94-44B2-840D-49F7C2FD99DE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544976E0-9D10-44CE-A1C2-F70AD5C2F0F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8" name="Rechthoek 167">
                    <a:extLst>
                      <a:ext uri="{FF2B5EF4-FFF2-40B4-BE49-F238E27FC236}">
                        <a16:creationId xmlns:a16="http://schemas.microsoft.com/office/drawing/2014/main" id="{6A61529B-CBE9-4002-9ED0-B8E628D7A2C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113F46A5-F42A-4992-8EA6-295D592AD97A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90FB1E08-6112-4FAE-B57A-9198152E963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4" name="Gelijkbenige driehoek 163">
                <a:extLst>
                  <a:ext uri="{FF2B5EF4-FFF2-40B4-BE49-F238E27FC236}">
                    <a16:creationId xmlns:a16="http://schemas.microsoft.com/office/drawing/2014/main" id="{C4E35851-7C0E-45A9-A656-0E623ECD1B3A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4" name="Ovaal 133">
              <a:extLst>
                <a:ext uri="{FF2B5EF4-FFF2-40B4-BE49-F238E27FC236}">
                  <a16:creationId xmlns:a16="http://schemas.microsoft.com/office/drawing/2014/main" id="{ED8F21DB-BA67-4A2E-A226-64E96FA06C49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5" name="Rechthoek 134">
              <a:extLst>
                <a:ext uri="{FF2B5EF4-FFF2-40B4-BE49-F238E27FC236}">
                  <a16:creationId xmlns:a16="http://schemas.microsoft.com/office/drawing/2014/main" id="{E9DB8C13-5073-4463-9F08-3AB40F059752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6" name="Groep 135">
              <a:extLst>
                <a:ext uri="{FF2B5EF4-FFF2-40B4-BE49-F238E27FC236}">
                  <a16:creationId xmlns:a16="http://schemas.microsoft.com/office/drawing/2014/main" id="{367B931D-1C22-4459-84FA-D627514A4B73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785E655B-9671-477A-83CA-1C26673B1ADE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9BAFD6E9-A1CD-481D-AC07-94C96DE19948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Tekstvak 148">
                <a:extLst>
                  <a:ext uri="{FF2B5EF4-FFF2-40B4-BE49-F238E27FC236}">
                    <a16:creationId xmlns:a16="http://schemas.microsoft.com/office/drawing/2014/main" id="{7694B3A8-8D1A-445F-A2F1-D2D1DB8CAB2E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DB3EF4CA-D760-4062-81B7-5161543D1F83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1" name="Vrije vorm: vorm 150">
                <a:extLst>
                  <a:ext uri="{FF2B5EF4-FFF2-40B4-BE49-F238E27FC236}">
                    <a16:creationId xmlns:a16="http://schemas.microsoft.com/office/drawing/2014/main" id="{2284B9ED-ADA3-4C8C-B05F-5BDCACF6DA95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2" name="Groep 151">
                <a:extLst>
                  <a:ext uri="{FF2B5EF4-FFF2-40B4-BE49-F238E27FC236}">
                    <a16:creationId xmlns:a16="http://schemas.microsoft.com/office/drawing/2014/main" id="{A595F5E5-F257-42A9-AEFB-C4719C45FECE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58499D8B-1D2D-4075-90B1-8F21122883A3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9" name="Rechthoek 47">
                  <a:extLst>
                    <a:ext uri="{FF2B5EF4-FFF2-40B4-BE49-F238E27FC236}">
                      <a16:creationId xmlns:a16="http://schemas.microsoft.com/office/drawing/2014/main" id="{7301489B-7DEF-4005-9D3B-6695A90541A6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FF85CAFD-5112-4A88-A0EE-27647F32A3BC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Koorde 160">
                  <a:extLst>
                    <a:ext uri="{FF2B5EF4-FFF2-40B4-BE49-F238E27FC236}">
                      <a16:creationId xmlns:a16="http://schemas.microsoft.com/office/drawing/2014/main" id="{764A99A5-FE05-4338-BCB8-5FDE8751721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CDCDE637-CEB8-4CBA-B78E-B246753E2BAA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4" name="Rechthoek 153">
                  <a:extLst>
                    <a:ext uri="{FF2B5EF4-FFF2-40B4-BE49-F238E27FC236}">
                      <a16:creationId xmlns:a16="http://schemas.microsoft.com/office/drawing/2014/main" id="{E95C30C2-66D6-49C4-B772-9F5007E10672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F8CFBF86-77B2-4E45-8E36-9D3C9014277A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Ovaal 155">
                  <a:extLst>
                    <a:ext uri="{FF2B5EF4-FFF2-40B4-BE49-F238E27FC236}">
                      <a16:creationId xmlns:a16="http://schemas.microsoft.com/office/drawing/2014/main" id="{F97650D9-2FC7-41D1-95B5-59A73EA2CA37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echthoek 47">
                  <a:extLst>
                    <a:ext uri="{FF2B5EF4-FFF2-40B4-BE49-F238E27FC236}">
                      <a16:creationId xmlns:a16="http://schemas.microsoft.com/office/drawing/2014/main" id="{DC2AD42D-33CF-4226-8891-CDDFB2B8B179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7" name="Rechthoek 136">
              <a:extLst>
                <a:ext uri="{FF2B5EF4-FFF2-40B4-BE49-F238E27FC236}">
                  <a16:creationId xmlns:a16="http://schemas.microsoft.com/office/drawing/2014/main" id="{4C4105DE-45B4-44B3-B171-34D4E243CB7F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8" name="ICOON_info">
              <a:extLst>
                <a:ext uri="{FF2B5EF4-FFF2-40B4-BE49-F238E27FC236}">
                  <a16:creationId xmlns:a16="http://schemas.microsoft.com/office/drawing/2014/main" id="{11E8480A-0151-4931-94C0-128F84F19558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5" name="Ovaal 144">
                <a:extLst>
                  <a:ext uri="{FF2B5EF4-FFF2-40B4-BE49-F238E27FC236}">
                    <a16:creationId xmlns:a16="http://schemas.microsoft.com/office/drawing/2014/main" id="{DB0FDB69-B9DD-4ED4-94F7-E6E0A93915C2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Graphic 163" descr="Informatie">
                <a:extLst>
                  <a:ext uri="{FF2B5EF4-FFF2-40B4-BE49-F238E27FC236}">
                    <a16:creationId xmlns:a16="http://schemas.microsoft.com/office/drawing/2014/main" id="{F5873EDE-27DF-46D7-AADD-D4BF56F431E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Groep 138">
              <a:extLst>
                <a:ext uri="{FF2B5EF4-FFF2-40B4-BE49-F238E27FC236}">
                  <a16:creationId xmlns:a16="http://schemas.microsoft.com/office/drawing/2014/main" id="{C996AC09-57E7-4693-933B-B6F0C8E0F28B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0" name="Inspireren">
                <a:extLst>
                  <a:ext uri="{FF2B5EF4-FFF2-40B4-BE49-F238E27FC236}">
                    <a16:creationId xmlns:a16="http://schemas.microsoft.com/office/drawing/2014/main" id="{0C06EB3C-7982-41C7-90DC-BFEFA1CE28F5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2" name="Freeform 12">
                  <a:extLst>
                    <a:ext uri="{FF2B5EF4-FFF2-40B4-BE49-F238E27FC236}">
                      <a16:creationId xmlns:a16="http://schemas.microsoft.com/office/drawing/2014/main" id="{91C5835A-7AFC-4690-8F16-62D34974EE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3" name="Freeform 13">
                  <a:extLst>
                    <a:ext uri="{FF2B5EF4-FFF2-40B4-BE49-F238E27FC236}">
                      <a16:creationId xmlns:a16="http://schemas.microsoft.com/office/drawing/2014/main" id="{2924E714-82EF-4B90-A107-C3A94390E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4" name="Freeform 14">
                  <a:extLst>
                    <a:ext uri="{FF2B5EF4-FFF2-40B4-BE49-F238E27FC236}">
                      <a16:creationId xmlns:a16="http://schemas.microsoft.com/office/drawing/2014/main" id="{975EA809-6D1D-407C-B4A2-F4FC582D6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1" name="Tekstvak 140">
                <a:extLst>
                  <a:ext uri="{FF2B5EF4-FFF2-40B4-BE49-F238E27FC236}">
                    <a16:creationId xmlns:a16="http://schemas.microsoft.com/office/drawing/2014/main" id="{8E0DCA21-44D0-4743-9DF6-D3A98C8F972D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B2E4602-B3AC-9CD1-2E01-4DF2B4C6C63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8" name="Picture Placeholder 2">
            <a:extLst>
              <a:ext uri="{FF2B5EF4-FFF2-40B4-BE49-F238E27FC236}">
                <a16:creationId xmlns:a16="http://schemas.microsoft.com/office/drawing/2014/main" id="{5C3C8C6B-9193-9133-CCFA-822850DA1129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38233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XS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B79C3AF-FFC3-4CEC-88F6-4E47F058AE52}"/>
              </a:ext>
            </a:extLst>
          </p:cNvPr>
          <p:cNvSpPr/>
          <p:nvPr userDrawn="1"/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7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FD8E53-27A7-4159-A936-BA36D23A82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47252" y="1503625"/>
            <a:ext cx="4273237" cy="497655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8FB5F0A-362D-47A4-BADC-AF1C14A1C5E6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7241191" y="1025528"/>
            <a:ext cx="3371259" cy="4843700"/>
          </a:xfr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  <a:ln>
            <a:noFill/>
          </a:ln>
        </p:spPr>
        <p:txBody>
          <a:bodyPr lIns="0" tIns="0" r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 noProof="0"/>
              <a:t>Select this placeholder, go to the tab ‘Slidebuilder’, click on ‘Images’, select the preferred image and click on ‘Insert’.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6942FE82-60A8-4308-899A-0D61A3B056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8039" y="1025528"/>
            <a:ext cx="5983346" cy="4843700"/>
          </a:xfrm>
        </p:spPr>
        <p:txBody>
          <a:bodyPr anchor="ctr" anchorCtr="0"/>
          <a:lstStyle>
            <a:lvl1pPr>
              <a:buClr>
                <a:schemeClr val="accent5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5"/>
              </a:buCl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buClr>
                <a:schemeClr val="accent5"/>
              </a:buClr>
              <a:defRPr>
                <a:solidFill>
                  <a:schemeClr val="tx1"/>
                </a:solidFill>
              </a:defRPr>
            </a:lvl7pPr>
            <a:lvl8pPr>
              <a:buClr>
                <a:schemeClr val="accent5"/>
              </a:buCl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14" name="- INFO">
            <a:extLst>
              <a:ext uri="{FF2B5EF4-FFF2-40B4-BE49-F238E27FC236}">
                <a16:creationId xmlns:a16="http://schemas.microsoft.com/office/drawing/2014/main" id="{419A9AC9-AD0A-44B9-960A-114299AF647D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Text + Image XS (3)</a:t>
            </a:r>
          </a:p>
        </p:txBody>
      </p:sp>
      <p:grpSp>
        <p:nvGrpSpPr>
          <p:cNvPr id="13" name="INSTRUCTION">
            <a:extLst>
              <a:ext uri="{FF2B5EF4-FFF2-40B4-BE49-F238E27FC236}">
                <a16:creationId xmlns:a16="http://schemas.microsoft.com/office/drawing/2014/main" id="{A2154E8F-850D-4E9A-AD45-3F1FA55BA03B}"/>
              </a:ext>
            </a:extLst>
          </p:cNvPr>
          <p:cNvGrpSpPr/>
          <p:nvPr userDrawn="1"/>
        </p:nvGrpSpPr>
        <p:grpSpPr>
          <a:xfrm>
            <a:off x="-3577887" y="0"/>
            <a:ext cx="3489961" cy="5064089"/>
            <a:chOff x="-3786437" y="0"/>
            <a:chExt cx="3693386" cy="5359349"/>
          </a:xfrm>
        </p:grpSpPr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D179EE2F-B7BE-4E0F-A1C3-AE96E5D48A43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DE49AE7D-2830-4794-88FE-0D1E040ADA19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ECFDD98-6BC9-409D-ACA9-11750502A9EE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1416663-B5CD-45CA-B339-741A9D9512F0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097CEFA3-BD93-40FD-A7C6-6E549362D9D2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E5C2944E-F7D0-46D8-B8D0-6EAB399D5822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</a:t>
              </a:r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B2068B34-191B-45F7-96CA-AD758B1462AD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7C3E6803-E288-4C81-9AAD-78C5AF3CADCA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476BABF1-EAE0-4481-8620-C398640D149B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E7461F79-60D3-4A80-A1EA-0299F9BEB13F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F5778ADF-6CFC-4F3F-905E-510A2A0D2F9B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7" name="Rechthoek 26">
              <a:extLst>
                <a:ext uri="{FF2B5EF4-FFF2-40B4-BE49-F238E27FC236}">
                  <a16:creationId xmlns:a16="http://schemas.microsoft.com/office/drawing/2014/main" id="{D9258096-1F57-4DBB-BD27-3CFD0410EAC4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701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DA4D758F-427C-4732-A169-E258C1FAC63E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D95599D5-C3F6-47B0-9938-59D416A235C9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52005" marR="0" lvl="0" indent="-252005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rgbClr val="BC448C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Numerical bullet</a:t>
              </a:r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871AB322-9834-4E9C-965B-C9976A97EE13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35F2FEB6-DBE5-47D0-91E6-745B5DF65D0A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252005" marR="0" lvl="0" indent="-252005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48DF7145-E81F-4303-954D-F27E251E414F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89C995E7-AF86-430E-A5B5-DB927974E152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5614476C-F775-4C54-B805-F56DC6D4CD9D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35" name="Rechthoek 34">
              <a:extLst>
                <a:ext uri="{FF2B5EF4-FFF2-40B4-BE49-F238E27FC236}">
                  <a16:creationId xmlns:a16="http://schemas.microsoft.com/office/drawing/2014/main" id="{104E99F5-69AB-4953-A9D4-8015C099FA0A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1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36" name="Rechthoek 35">
              <a:extLst>
                <a:ext uri="{FF2B5EF4-FFF2-40B4-BE49-F238E27FC236}">
                  <a16:creationId xmlns:a16="http://schemas.microsoft.com/office/drawing/2014/main" id="{670495FB-6773-4950-9E38-BE2FD9926243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134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grpSp>
          <p:nvGrpSpPr>
            <p:cNvPr id="37" name="ICOON_info">
              <a:extLst>
                <a:ext uri="{FF2B5EF4-FFF2-40B4-BE49-F238E27FC236}">
                  <a16:creationId xmlns:a16="http://schemas.microsoft.com/office/drawing/2014/main" id="{EF1FA82F-4003-4FC9-9BE9-B65B945D8B8B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79" name="Ovaal 78">
                <a:extLst>
                  <a:ext uri="{FF2B5EF4-FFF2-40B4-BE49-F238E27FC236}">
                    <a16:creationId xmlns:a16="http://schemas.microsoft.com/office/drawing/2014/main" id="{8BF3AC3E-91B3-431B-9D7D-FE0679D797BB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Graphic 163" descr="Informatie">
                <a:extLst>
                  <a:ext uri="{FF2B5EF4-FFF2-40B4-BE49-F238E27FC236}">
                    <a16:creationId xmlns:a16="http://schemas.microsoft.com/office/drawing/2014/main" id="{6427E86F-8C51-44F6-BF26-2551FF23DCA8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8" name="VOORBEELD">
              <a:extLst>
                <a:ext uri="{FF2B5EF4-FFF2-40B4-BE49-F238E27FC236}">
                  <a16:creationId xmlns:a16="http://schemas.microsoft.com/office/drawing/2014/main" id="{BB6EA410-2C53-47FB-88EF-C5172401C6BE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2515D695-0B60-4213-B9A3-3046222193BA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CFD2872-4004-4BF3-95A1-86173858608E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1" name="Groep 40">
                <a:extLst>
                  <a:ext uri="{FF2B5EF4-FFF2-40B4-BE49-F238E27FC236}">
                    <a16:creationId xmlns:a16="http://schemas.microsoft.com/office/drawing/2014/main" id="{DCF1A787-157B-44B1-91E4-611158F80475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72" name="Groep 71">
                  <a:extLst>
                    <a:ext uri="{FF2B5EF4-FFF2-40B4-BE49-F238E27FC236}">
                      <a16:creationId xmlns:a16="http://schemas.microsoft.com/office/drawing/2014/main" id="{5CA6A4C2-5685-466B-9446-B589C0D6DE36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74" name="Rechte verbindingslijn 73">
                    <a:extLst>
                      <a:ext uri="{FF2B5EF4-FFF2-40B4-BE49-F238E27FC236}">
                        <a16:creationId xmlns:a16="http://schemas.microsoft.com/office/drawing/2014/main" id="{ADBE2697-D088-4BA8-95B5-091E58FE9B6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5" name="Rechte verbindingslijn 74">
                    <a:extLst>
                      <a:ext uri="{FF2B5EF4-FFF2-40B4-BE49-F238E27FC236}">
                        <a16:creationId xmlns:a16="http://schemas.microsoft.com/office/drawing/2014/main" id="{3FB5BEDC-E856-457D-BBF1-E7F715817A8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6" name="Rechte verbindingslijn 75">
                    <a:extLst>
                      <a:ext uri="{FF2B5EF4-FFF2-40B4-BE49-F238E27FC236}">
                        <a16:creationId xmlns:a16="http://schemas.microsoft.com/office/drawing/2014/main" id="{E68AD060-90A6-4AF0-A124-590220C9A5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7" name="Rechte verbindingslijn 76">
                    <a:extLst>
                      <a:ext uri="{FF2B5EF4-FFF2-40B4-BE49-F238E27FC236}">
                        <a16:creationId xmlns:a16="http://schemas.microsoft.com/office/drawing/2014/main" id="{C8214B33-EFBD-4540-AF4C-22F0F4C5409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8" name="Rechte verbindingslijn 77">
                    <a:extLst>
                      <a:ext uri="{FF2B5EF4-FFF2-40B4-BE49-F238E27FC236}">
                        <a16:creationId xmlns:a16="http://schemas.microsoft.com/office/drawing/2014/main" id="{1C84204C-0E36-4998-AE0F-2ED5A363F06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3" name="Pijl: rechts 72">
                  <a:extLst>
                    <a:ext uri="{FF2B5EF4-FFF2-40B4-BE49-F238E27FC236}">
                      <a16:creationId xmlns:a16="http://schemas.microsoft.com/office/drawing/2014/main" id="{481EDDF5-FA67-4981-B02F-0D79E7A07FD3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2" name="Groep 41">
                <a:extLst>
                  <a:ext uri="{FF2B5EF4-FFF2-40B4-BE49-F238E27FC236}">
                    <a16:creationId xmlns:a16="http://schemas.microsoft.com/office/drawing/2014/main" id="{756F441F-591A-40BD-82CB-6E2B2AC8BAAB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65" name="Groep 64">
                  <a:extLst>
                    <a:ext uri="{FF2B5EF4-FFF2-40B4-BE49-F238E27FC236}">
                      <a16:creationId xmlns:a16="http://schemas.microsoft.com/office/drawing/2014/main" id="{EB05D13F-34AC-4A96-865E-413E96208F57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67" name="Rechte verbindingslijn 66">
                    <a:extLst>
                      <a:ext uri="{FF2B5EF4-FFF2-40B4-BE49-F238E27FC236}">
                        <a16:creationId xmlns:a16="http://schemas.microsoft.com/office/drawing/2014/main" id="{62057996-C545-48DF-A6B3-71C7025D811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8" name="Rechte verbindingslijn 67">
                    <a:extLst>
                      <a:ext uri="{FF2B5EF4-FFF2-40B4-BE49-F238E27FC236}">
                        <a16:creationId xmlns:a16="http://schemas.microsoft.com/office/drawing/2014/main" id="{5E54DDBE-E60B-4A32-8FD6-83B49629BD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9" name="Rechte verbindingslijn 68">
                    <a:extLst>
                      <a:ext uri="{FF2B5EF4-FFF2-40B4-BE49-F238E27FC236}">
                        <a16:creationId xmlns:a16="http://schemas.microsoft.com/office/drawing/2014/main" id="{003E5311-9729-40C7-9037-2C9AADE77A5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0" name="Rechte verbindingslijn 69">
                    <a:extLst>
                      <a:ext uri="{FF2B5EF4-FFF2-40B4-BE49-F238E27FC236}">
                        <a16:creationId xmlns:a16="http://schemas.microsoft.com/office/drawing/2014/main" id="{E53E6962-468B-4BD1-AB8A-881EF942FB2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71" name="Rechte verbindingslijn 70">
                    <a:extLst>
                      <a:ext uri="{FF2B5EF4-FFF2-40B4-BE49-F238E27FC236}">
                        <a16:creationId xmlns:a16="http://schemas.microsoft.com/office/drawing/2014/main" id="{177A488E-F549-4C08-B044-8495458CF89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66" name="Pijl: rechts 65">
                  <a:extLst>
                    <a:ext uri="{FF2B5EF4-FFF2-40B4-BE49-F238E27FC236}">
                      <a16:creationId xmlns:a16="http://schemas.microsoft.com/office/drawing/2014/main" id="{261F4840-7E01-4FCA-A57C-472973B4D76D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3" name="Rechte verbindingslijn 42">
                <a:extLst>
                  <a:ext uri="{FF2B5EF4-FFF2-40B4-BE49-F238E27FC236}">
                    <a16:creationId xmlns:a16="http://schemas.microsoft.com/office/drawing/2014/main" id="{AA115F46-CBEF-4831-A9FC-F3F88BDFCE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44" name="Rechte verbindingslijn 43">
                <a:extLst>
                  <a:ext uri="{FF2B5EF4-FFF2-40B4-BE49-F238E27FC236}">
                    <a16:creationId xmlns:a16="http://schemas.microsoft.com/office/drawing/2014/main" id="{0E5CD3D7-6433-495C-B30E-4B6AB029DC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D2EC56A-5137-460A-9B64-B02D8C961BC8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46" name="Rechthoek 45">
                <a:extLst>
                  <a:ext uri="{FF2B5EF4-FFF2-40B4-BE49-F238E27FC236}">
                    <a16:creationId xmlns:a16="http://schemas.microsoft.com/office/drawing/2014/main" id="{55EACF1E-CB9F-4FC9-AEFE-DF62D069733C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58C27116-FD04-4F26-8928-ADDC8FCD6167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57" name="Rechthoek 56">
                  <a:extLst>
                    <a:ext uri="{FF2B5EF4-FFF2-40B4-BE49-F238E27FC236}">
                      <a16:creationId xmlns:a16="http://schemas.microsoft.com/office/drawing/2014/main" id="{29575A30-7ADB-4ACD-BB84-899FF06226EB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08736939-29C5-4EA5-B9C1-5434223A29B0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60" name="Rechte verbindingslijn 59">
                    <a:extLst>
                      <a:ext uri="{FF2B5EF4-FFF2-40B4-BE49-F238E27FC236}">
                        <a16:creationId xmlns:a16="http://schemas.microsoft.com/office/drawing/2014/main" id="{059460E8-B07A-4FB0-8849-7FA0DBD9A8C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" name="Rechte verbindingslijn 60">
                    <a:extLst>
                      <a:ext uri="{FF2B5EF4-FFF2-40B4-BE49-F238E27FC236}">
                        <a16:creationId xmlns:a16="http://schemas.microsoft.com/office/drawing/2014/main" id="{9D96B9F1-F5E4-417F-99BE-3F90AD96FE0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2" name="Rechte verbindingslijn 61">
                    <a:extLst>
                      <a:ext uri="{FF2B5EF4-FFF2-40B4-BE49-F238E27FC236}">
                        <a16:creationId xmlns:a16="http://schemas.microsoft.com/office/drawing/2014/main" id="{636AE4B7-1037-4B27-AF03-2E2E80F4A540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3" name="Rechte verbindingslijn 62">
                    <a:extLst>
                      <a:ext uri="{FF2B5EF4-FFF2-40B4-BE49-F238E27FC236}">
                        <a16:creationId xmlns:a16="http://schemas.microsoft.com/office/drawing/2014/main" id="{0CF7379B-C51B-4168-A93B-D501FD626C0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4" name="Rechte verbindingslijn 63">
                    <a:extLst>
                      <a:ext uri="{FF2B5EF4-FFF2-40B4-BE49-F238E27FC236}">
                        <a16:creationId xmlns:a16="http://schemas.microsoft.com/office/drawing/2014/main" id="{236AC577-3AA4-45F8-BCD3-D08C208701E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" name="Pijl: rechts 58">
                  <a:extLst>
                    <a:ext uri="{FF2B5EF4-FFF2-40B4-BE49-F238E27FC236}">
                      <a16:creationId xmlns:a16="http://schemas.microsoft.com/office/drawing/2014/main" id="{5DA7ADE5-40F7-4DD6-AF21-D92515D8D74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8" name="Groep 47">
                <a:extLst>
                  <a:ext uri="{FF2B5EF4-FFF2-40B4-BE49-F238E27FC236}">
                    <a16:creationId xmlns:a16="http://schemas.microsoft.com/office/drawing/2014/main" id="{5CD831B1-BF5F-4838-8994-E6F7567FDD6A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49" name="Rechthoek 48">
                  <a:extLst>
                    <a:ext uri="{FF2B5EF4-FFF2-40B4-BE49-F238E27FC236}">
                      <a16:creationId xmlns:a16="http://schemas.microsoft.com/office/drawing/2014/main" id="{2E0838EF-4045-4339-ACD1-A602048685AB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BFFFC029-D64D-48D3-9DDF-184836CAD99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52" name="Rechte verbindingslijn 51">
                    <a:extLst>
                      <a:ext uri="{FF2B5EF4-FFF2-40B4-BE49-F238E27FC236}">
                        <a16:creationId xmlns:a16="http://schemas.microsoft.com/office/drawing/2014/main" id="{01860BFE-B3FF-4267-8B6F-7A7E6A4AA1D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" name="Rechte verbindingslijn 52">
                    <a:extLst>
                      <a:ext uri="{FF2B5EF4-FFF2-40B4-BE49-F238E27FC236}">
                        <a16:creationId xmlns:a16="http://schemas.microsoft.com/office/drawing/2014/main" id="{87CEBEA2-DA7F-4DEF-ADDD-EB1D49CB0D34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4" name="Rechte verbindingslijn 53">
                    <a:extLst>
                      <a:ext uri="{FF2B5EF4-FFF2-40B4-BE49-F238E27FC236}">
                        <a16:creationId xmlns:a16="http://schemas.microsoft.com/office/drawing/2014/main" id="{DCB69F9E-0507-4BD8-8B6F-202EBFAF0A15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" name="Rechte verbindingslijn 54">
                    <a:extLst>
                      <a:ext uri="{FF2B5EF4-FFF2-40B4-BE49-F238E27FC236}">
                        <a16:creationId xmlns:a16="http://schemas.microsoft.com/office/drawing/2014/main" id="{7412572A-C337-4B43-A382-194225C0C4B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6" name="Rechte verbindingslijn 55">
                    <a:extLst>
                      <a:ext uri="{FF2B5EF4-FFF2-40B4-BE49-F238E27FC236}">
                        <a16:creationId xmlns:a16="http://schemas.microsoft.com/office/drawing/2014/main" id="{F18EBC45-320B-44A2-BEDA-34386727B6A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" name="Pijl: rechts 50">
                  <a:extLst>
                    <a:ext uri="{FF2B5EF4-FFF2-40B4-BE49-F238E27FC236}">
                      <a16:creationId xmlns:a16="http://schemas.microsoft.com/office/drawing/2014/main" id="{F2BE2989-5C1A-43DF-B593-369A55418F9E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1" name="INSTRUCTION">
            <a:extLst>
              <a:ext uri="{FF2B5EF4-FFF2-40B4-BE49-F238E27FC236}">
                <a16:creationId xmlns:a16="http://schemas.microsoft.com/office/drawing/2014/main" id="{FA501948-4C4D-40B8-BCB3-C7FCF318EED7}"/>
              </a:ext>
            </a:extLst>
          </p:cNvPr>
          <p:cNvGrpSpPr/>
          <p:nvPr userDrawn="1"/>
        </p:nvGrpSpPr>
        <p:grpSpPr>
          <a:xfrm>
            <a:off x="11695861" y="1"/>
            <a:ext cx="3489961" cy="4804534"/>
            <a:chOff x="-3786437" y="1"/>
            <a:chExt cx="3693386" cy="5084661"/>
          </a:xfrm>
        </p:grpSpPr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7A2E71EA-F0F8-4AF7-AC3C-3218C4284885}"/>
                </a:ext>
              </a:extLst>
            </p:cNvPr>
            <p:cNvSpPr/>
            <p:nvPr userDrawn="1"/>
          </p:nvSpPr>
          <p:spPr>
            <a:xfrm>
              <a:off x="-3786165" y="1"/>
              <a:ext cx="3593091" cy="43692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F3B92EFA-6FAB-432C-BC4C-11D2BBECAA3F}"/>
                </a:ext>
              </a:extLst>
            </p:cNvPr>
            <p:cNvSpPr/>
            <p:nvPr userDrawn="1"/>
          </p:nvSpPr>
          <p:spPr>
            <a:xfrm>
              <a:off x="-3786437" y="4256662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instruction slide </a:t>
              </a:r>
              <a:r>
                <a:rPr lang="nl-NL" sz="1134" b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‘VIDEO INSTRUCTIONS’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You’ll find it at the beginning of the presentation</a:t>
              </a:r>
              <a:b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 insert it via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&gt; </a:t>
              </a:r>
              <a:r>
                <a:rPr lang="nl-NL" sz="1134" i="1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‘New Slide’.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2735895-3DA6-4ADB-BA3F-44B76B2D93DF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5BEF3D3E-1CE8-4D72-ACCA-6A123C00442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24F254E1-F89A-4BFE-85B3-1131AC6B88A3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75443BE4-9242-4523-A554-96931005524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vaal 115">
                <a:extLst>
                  <a:ext uri="{FF2B5EF4-FFF2-40B4-BE49-F238E27FC236}">
                    <a16:creationId xmlns:a16="http://schemas.microsoft.com/office/drawing/2014/main" id="{90E33467-B8C0-4A25-A337-B46803404AD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Vrije vorm: vorm 116">
                <a:extLst>
                  <a:ext uri="{FF2B5EF4-FFF2-40B4-BE49-F238E27FC236}">
                    <a16:creationId xmlns:a16="http://schemas.microsoft.com/office/drawing/2014/main" id="{50594D4A-43D0-46C4-8A2E-8EA23EF1FF2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Rechthoek: afgeronde hoeken 117">
                <a:extLst>
                  <a:ext uri="{FF2B5EF4-FFF2-40B4-BE49-F238E27FC236}">
                    <a16:creationId xmlns:a16="http://schemas.microsoft.com/office/drawing/2014/main" id="{82951B7C-F3D6-447D-BD30-638267951162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9" name="Rechte verbindingslijn 118">
                <a:extLst>
                  <a:ext uri="{FF2B5EF4-FFF2-40B4-BE49-F238E27FC236}">
                    <a16:creationId xmlns:a16="http://schemas.microsoft.com/office/drawing/2014/main" id="{EB8E16C3-16F2-46B8-BC08-99CA42C1EC0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Rechte verbindingslijn 119">
                <a:extLst>
                  <a:ext uri="{FF2B5EF4-FFF2-40B4-BE49-F238E27FC236}">
                    <a16:creationId xmlns:a16="http://schemas.microsoft.com/office/drawing/2014/main" id="{1D44EA7C-2A5E-40D2-9EEC-E74FB3DD574A}"/>
                  </a:ext>
                </a:extLst>
              </p:cNvPr>
              <p:cNvCxnSpPr>
                <a:cxnSpLocks/>
                <a:stCxn id="118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5742CB75-BD99-4741-AA82-63BB4AD8F4BD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0D6B5CB6-DA3A-462C-A2A3-A8CA3AFA8CCF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523DE750-35DC-41D5-AD31-8CA133DD9B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12" name="Rechthoek 111">
                <a:extLst>
                  <a:ext uri="{FF2B5EF4-FFF2-40B4-BE49-F238E27FC236}">
                    <a16:creationId xmlns:a16="http://schemas.microsoft.com/office/drawing/2014/main" id="{B6B6C786-A270-49E0-9C5E-E714286A4AAE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13" name="Rechte verbindingslijn 112">
                <a:extLst>
                  <a:ext uri="{FF2B5EF4-FFF2-40B4-BE49-F238E27FC236}">
                    <a16:creationId xmlns:a16="http://schemas.microsoft.com/office/drawing/2014/main" id="{052F02CB-22A6-4E28-A068-406705905591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02845B0F-A315-45AF-B4C0-687F94AA7EAB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5FA0D52A-B68D-4780-8627-D1D86145561E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2A10307F-F5A8-4615-94C4-84803C70E307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E52A5746-6763-4F22-B622-A867265CED5C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96" name="Groep 95">
                <a:extLst>
                  <a:ext uri="{FF2B5EF4-FFF2-40B4-BE49-F238E27FC236}">
                    <a16:creationId xmlns:a16="http://schemas.microsoft.com/office/drawing/2014/main" id="{4DE9ADC9-7A7F-493F-9A28-304E36C878D0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99" name="Groep 98">
                  <a:extLst>
                    <a:ext uri="{FF2B5EF4-FFF2-40B4-BE49-F238E27FC236}">
                      <a16:creationId xmlns:a16="http://schemas.microsoft.com/office/drawing/2014/main" id="{D912A58A-476B-4A7E-8614-6521F53058D2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06" name="Groep 105">
                    <a:extLst>
                      <a:ext uri="{FF2B5EF4-FFF2-40B4-BE49-F238E27FC236}">
                        <a16:creationId xmlns:a16="http://schemas.microsoft.com/office/drawing/2014/main" id="{E53BBDC9-EDA2-473B-A3DF-F525E9287CC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09" name="Rechthoek 108">
                      <a:extLst>
                        <a:ext uri="{FF2B5EF4-FFF2-40B4-BE49-F238E27FC236}">
                          <a16:creationId xmlns:a16="http://schemas.microsoft.com/office/drawing/2014/main" id="{77789417-3DB9-4CD9-96F6-AAC718E99D5B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0" name="Rechthoek 109">
                      <a:extLst>
                        <a:ext uri="{FF2B5EF4-FFF2-40B4-BE49-F238E27FC236}">
                          <a16:creationId xmlns:a16="http://schemas.microsoft.com/office/drawing/2014/main" id="{CA2A20C0-C077-43BA-B538-4C5D7727953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1" name="Ovaal 110">
                      <a:extLst>
                        <a:ext uri="{FF2B5EF4-FFF2-40B4-BE49-F238E27FC236}">
                          <a16:creationId xmlns:a16="http://schemas.microsoft.com/office/drawing/2014/main" id="{06F7907E-0485-462C-89B3-66B25302C42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07" name="Afbeelding 106">
                    <a:extLst>
                      <a:ext uri="{FF2B5EF4-FFF2-40B4-BE49-F238E27FC236}">
                        <a16:creationId xmlns:a16="http://schemas.microsoft.com/office/drawing/2014/main" id="{8D3384E5-D699-4D52-BEC6-D306742DD6B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08" name="Afbeelding 107">
                    <a:extLst>
                      <a:ext uri="{FF2B5EF4-FFF2-40B4-BE49-F238E27FC236}">
                        <a16:creationId xmlns:a16="http://schemas.microsoft.com/office/drawing/2014/main" id="{46AE580C-70A0-47A4-80C8-628CD9942787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0" name="Groep 99">
                  <a:extLst>
                    <a:ext uri="{FF2B5EF4-FFF2-40B4-BE49-F238E27FC236}">
                      <a16:creationId xmlns:a16="http://schemas.microsoft.com/office/drawing/2014/main" id="{FCCB6185-39FD-463C-89EB-E76F237F978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4" name="Rechthoek 103">
                    <a:extLst>
                      <a:ext uri="{FF2B5EF4-FFF2-40B4-BE49-F238E27FC236}">
                        <a16:creationId xmlns:a16="http://schemas.microsoft.com/office/drawing/2014/main" id="{FA06A727-2E63-41F3-B3B2-5AF878561EB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5" name="Rechthoek 104">
                    <a:extLst>
                      <a:ext uri="{FF2B5EF4-FFF2-40B4-BE49-F238E27FC236}">
                        <a16:creationId xmlns:a16="http://schemas.microsoft.com/office/drawing/2014/main" id="{8809ED3E-E542-42AA-B0AC-012C2E2ED25F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B0D78154-3816-4D03-BCCC-7C023FB0BBCC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02" name="Rechthoek 101">
                    <a:extLst>
                      <a:ext uri="{FF2B5EF4-FFF2-40B4-BE49-F238E27FC236}">
                        <a16:creationId xmlns:a16="http://schemas.microsoft.com/office/drawing/2014/main" id="{9C399F12-9E57-483F-810E-E605582E763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3" name="Rechthoek 102">
                    <a:extLst>
                      <a:ext uri="{FF2B5EF4-FFF2-40B4-BE49-F238E27FC236}">
                        <a16:creationId xmlns:a16="http://schemas.microsoft.com/office/drawing/2014/main" id="{D8F3B8CB-55AE-461A-BCA8-7A325497505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20EC6853-2E80-46D1-A56E-FDE702EDA08B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98" name="Gelijkbenige driehoek 97">
                <a:extLst>
                  <a:ext uri="{FF2B5EF4-FFF2-40B4-BE49-F238E27FC236}">
                    <a16:creationId xmlns:a16="http://schemas.microsoft.com/office/drawing/2014/main" id="{27841350-8C55-47C1-BA72-84027DE3873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3" name="ICOON_info">
              <a:extLst>
                <a:ext uri="{FF2B5EF4-FFF2-40B4-BE49-F238E27FC236}">
                  <a16:creationId xmlns:a16="http://schemas.microsoft.com/office/drawing/2014/main" id="{5F7DCB40-4424-48D0-99A5-1B39A1E10BA1}"/>
                </a:ext>
              </a:extLst>
            </p:cNvPr>
            <p:cNvGrpSpPr/>
            <p:nvPr userDrawn="1"/>
          </p:nvGrpSpPr>
          <p:grpSpPr>
            <a:xfrm>
              <a:off x="-376736" y="4085613"/>
              <a:ext cx="283685" cy="283685"/>
              <a:chOff x="-510741" y="5913713"/>
              <a:chExt cx="267555" cy="267555"/>
            </a:xfrm>
          </p:grpSpPr>
          <p:sp>
            <p:nvSpPr>
              <p:cNvPr id="94" name="Ovaal 93">
                <a:extLst>
                  <a:ext uri="{FF2B5EF4-FFF2-40B4-BE49-F238E27FC236}">
                    <a16:creationId xmlns:a16="http://schemas.microsoft.com/office/drawing/2014/main" id="{BA47597F-7BD6-4D60-9E4F-2FEF0A6FB149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Graphic 163" descr="Informatie">
                <a:extLst>
                  <a:ext uri="{FF2B5EF4-FFF2-40B4-BE49-F238E27FC236}">
                    <a16:creationId xmlns:a16="http://schemas.microsoft.com/office/drawing/2014/main" id="{3D4602B6-FFE9-456B-B9AC-019FF1C4D6FD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810FEF71-F860-4127-AD90-FE88D53F3C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124" name="INSTRUCTION">
            <a:extLst>
              <a:ext uri="{FF2B5EF4-FFF2-40B4-BE49-F238E27FC236}">
                <a16:creationId xmlns:a16="http://schemas.microsoft.com/office/drawing/2014/main" id="{EA3620A4-ADD4-4F97-A5E6-B918188B7642}"/>
              </a:ext>
            </a:extLst>
          </p:cNvPr>
          <p:cNvGrpSpPr/>
          <p:nvPr userDrawn="1"/>
        </p:nvGrpSpPr>
        <p:grpSpPr>
          <a:xfrm>
            <a:off x="15288612" y="2703"/>
            <a:ext cx="3489704" cy="6231348"/>
            <a:chOff x="-3786165" y="0"/>
            <a:chExt cx="3693114" cy="6594665"/>
          </a:xfrm>
        </p:grpSpPr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4EFB4D62-E586-4D82-9212-75D430C98BC0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6901F093-998C-49C7-BB9A-799452ACD7BD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27" name="Rechthoek 126">
              <a:extLst>
                <a:ext uri="{FF2B5EF4-FFF2-40B4-BE49-F238E27FC236}">
                  <a16:creationId xmlns:a16="http://schemas.microsoft.com/office/drawing/2014/main" id="{AA9D218A-6E24-4B68-91E4-DB050D6D7C49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28" name="Groep 127">
              <a:extLst>
                <a:ext uri="{FF2B5EF4-FFF2-40B4-BE49-F238E27FC236}">
                  <a16:creationId xmlns:a16="http://schemas.microsoft.com/office/drawing/2014/main" id="{73CDF325-C1D5-4627-9ED7-A744AF64675B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82" name="Rechthoek 181">
                <a:extLst>
                  <a:ext uri="{FF2B5EF4-FFF2-40B4-BE49-F238E27FC236}">
                    <a16:creationId xmlns:a16="http://schemas.microsoft.com/office/drawing/2014/main" id="{10A5070F-EDA3-4C33-8D53-C386CD7776D8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vaal 182">
                <a:extLst>
                  <a:ext uri="{FF2B5EF4-FFF2-40B4-BE49-F238E27FC236}">
                    <a16:creationId xmlns:a16="http://schemas.microsoft.com/office/drawing/2014/main" id="{AED5D312-2810-4FB9-840F-3F5C04344B3D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Vrije vorm: vorm 183">
                <a:extLst>
                  <a:ext uri="{FF2B5EF4-FFF2-40B4-BE49-F238E27FC236}">
                    <a16:creationId xmlns:a16="http://schemas.microsoft.com/office/drawing/2014/main" id="{0B143F74-B0CD-4FA2-BBBD-A7CAC1AC3C7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Rechthoek: afgeronde hoeken 184">
                <a:extLst>
                  <a:ext uri="{FF2B5EF4-FFF2-40B4-BE49-F238E27FC236}">
                    <a16:creationId xmlns:a16="http://schemas.microsoft.com/office/drawing/2014/main" id="{D968A81D-C53E-4E3F-AC2E-7AD8CA3BAAA7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6" name="Rechte verbindingslijn 185">
                <a:extLst>
                  <a:ext uri="{FF2B5EF4-FFF2-40B4-BE49-F238E27FC236}">
                    <a16:creationId xmlns:a16="http://schemas.microsoft.com/office/drawing/2014/main" id="{E5BE65BC-EBEB-44A3-844D-E86A55BAF0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93DAD4E5-779D-4BD5-B7F6-D49CB4D5490B}"/>
                  </a:ext>
                </a:extLst>
              </p:cNvPr>
              <p:cNvCxnSpPr>
                <a:cxnSpLocks/>
                <a:stCxn id="185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593C7EEB-2CDE-4454-ADA4-DFF30FE5C78C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B03910DA-F065-48B7-8A68-A5C06921869A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23604146-BA31-446D-B6D8-10935FAB460A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79" name="Rechthoek 178">
                <a:extLst>
                  <a:ext uri="{FF2B5EF4-FFF2-40B4-BE49-F238E27FC236}">
                    <a16:creationId xmlns:a16="http://schemas.microsoft.com/office/drawing/2014/main" id="{BA5BDE8F-27EF-4316-AB31-C46D25F982B9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80" name="Rechte verbindingslijn 179">
                <a:extLst>
                  <a:ext uri="{FF2B5EF4-FFF2-40B4-BE49-F238E27FC236}">
                    <a16:creationId xmlns:a16="http://schemas.microsoft.com/office/drawing/2014/main" id="{98D3DBE0-F15F-4FB5-BC3B-890DD24C21B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1" name="Gelijkbenige driehoek 180">
                <a:extLst>
                  <a:ext uri="{FF2B5EF4-FFF2-40B4-BE49-F238E27FC236}">
                    <a16:creationId xmlns:a16="http://schemas.microsoft.com/office/drawing/2014/main" id="{735C04F5-6E37-43F9-A595-397728F05E2A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2" name="Ovaal 131">
              <a:extLst>
                <a:ext uri="{FF2B5EF4-FFF2-40B4-BE49-F238E27FC236}">
                  <a16:creationId xmlns:a16="http://schemas.microsoft.com/office/drawing/2014/main" id="{712CBAD7-B5F1-4F92-8B94-79D6DB0FC7CA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3" name="Rechthoek 132">
              <a:extLst>
                <a:ext uri="{FF2B5EF4-FFF2-40B4-BE49-F238E27FC236}">
                  <a16:creationId xmlns:a16="http://schemas.microsoft.com/office/drawing/2014/main" id="{AE03C710-4739-48C1-B152-82B2D7193D0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068FBCE3-8204-4D5D-92AD-D09DA2F857C8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9D8A3649-2207-4109-9C4E-D5F15D250D34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66" name="Groep 165">
                  <a:extLst>
                    <a:ext uri="{FF2B5EF4-FFF2-40B4-BE49-F238E27FC236}">
                      <a16:creationId xmlns:a16="http://schemas.microsoft.com/office/drawing/2014/main" id="{368E475C-AFC8-46C3-BB09-CC16702CB986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73" name="Groep 172">
                    <a:extLst>
                      <a:ext uri="{FF2B5EF4-FFF2-40B4-BE49-F238E27FC236}">
                        <a16:creationId xmlns:a16="http://schemas.microsoft.com/office/drawing/2014/main" id="{C9EF2A07-D7C9-4D77-AAFB-E141ABED7C6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76" name="Rechthoek 175">
                      <a:extLst>
                        <a:ext uri="{FF2B5EF4-FFF2-40B4-BE49-F238E27FC236}">
                          <a16:creationId xmlns:a16="http://schemas.microsoft.com/office/drawing/2014/main" id="{7977DBE9-6B46-44E0-84BC-4C7E8E3BF402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7" name="Rechthoek 176">
                      <a:extLst>
                        <a:ext uri="{FF2B5EF4-FFF2-40B4-BE49-F238E27FC236}">
                          <a16:creationId xmlns:a16="http://schemas.microsoft.com/office/drawing/2014/main" id="{6B9F1801-4471-47CC-B49E-EE9C7E98DAE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78" name="Ovaal 177">
                      <a:extLst>
                        <a:ext uri="{FF2B5EF4-FFF2-40B4-BE49-F238E27FC236}">
                          <a16:creationId xmlns:a16="http://schemas.microsoft.com/office/drawing/2014/main" id="{7A7BA51B-1F4D-4BDE-BA9A-BADBE09E01F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74" name="Afbeelding 173">
                    <a:extLst>
                      <a:ext uri="{FF2B5EF4-FFF2-40B4-BE49-F238E27FC236}">
                        <a16:creationId xmlns:a16="http://schemas.microsoft.com/office/drawing/2014/main" id="{499E339D-1BE7-46A4-907A-772F95586A7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75" name="Afbeelding 174">
                    <a:extLst>
                      <a:ext uri="{FF2B5EF4-FFF2-40B4-BE49-F238E27FC236}">
                        <a16:creationId xmlns:a16="http://schemas.microsoft.com/office/drawing/2014/main" id="{2BEDDC8E-8ACF-4915-8521-0C9A48D2809F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4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oep 166">
                  <a:extLst>
                    <a:ext uri="{FF2B5EF4-FFF2-40B4-BE49-F238E27FC236}">
                      <a16:creationId xmlns:a16="http://schemas.microsoft.com/office/drawing/2014/main" id="{B98F49D1-AF07-4D94-AC43-F0FFD0B117DD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71" name="Rechthoek 170">
                    <a:extLst>
                      <a:ext uri="{FF2B5EF4-FFF2-40B4-BE49-F238E27FC236}">
                        <a16:creationId xmlns:a16="http://schemas.microsoft.com/office/drawing/2014/main" id="{CF71282E-6CEE-44FF-A081-AE7866A3907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2" name="Rechthoek 171">
                    <a:extLst>
                      <a:ext uri="{FF2B5EF4-FFF2-40B4-BE49-F238E27FC236}">
                        <a16:creationId xmlns:a16="http://schemas.microsoft.com/office/drawing/2014/main" id="{BFCF04F7-B278-4F5E-ADDB-D451174EB84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68" name="Groep 167">
                  <a:extLst>
                    <a:ext uri="{FF2B5EF4-FFF2-40B4-BE49-F238E27FC236}">
                      <a16:creationId xmlns:a16="http://schemas.microsoft.com/office/drawing/2014/main" id="{325749BD-E8F4-44E1-9168-CA23B1CBF5AE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69" name="Rechthoek 168">
                    <a:extLst>
                      <a:ext uri="{FF2B5EF4-FFF2-40B4-BE49-F238E27FC236}">
                        <a16:creationId xmlns:a16="http://schemas.microsoft.com/office/drawing/2014/main" id="{D11D51D5-065B-4ED2-BF0E-4C6519E818E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70" name="Rechthoek 169">
                    <a:extLst>
                      <a:ext uri="{FF2B5EF4-FFF2-40B4-BE49-F238E27FC236}">
                        <a16:creationId xmlns:a16="http://schemas.microsoft.com/office/drawing/2014/main" id="{93BCE129-532C-4761-A5E8-14741BC52248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212CDE6C-0A10-4A27-8A72-8301E56D8BD1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65" name="Gelijkbenige driehoek 164">
                <a:extLst>
                  <a:ext uri="{FF2B5EF4-FFF2-40B4-BE49-F238E27FC236}">
                    <a16:creationId xmlns:a16="http://schemas.microsoft.com/office/drawing/2014/main" id="{0153EC48-A2C6-4D70-9B2B-32821EA1264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55F25E3A-B8A2-47B6-A0AC-EF761BC53480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D9045E37-1C2E-4026-A843-E4C197208600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1FFA7E71-EEB7-4798-822F-50574B57DC7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E4C8AAAA-4DB8-42DD-BA04-7D4B4A5E101C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D633350D-9754-4D4D-8B34-62756B148A09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Tekstvak 149">
                <a:extLst>
                  <a:ext uri="{FF2B5EF4-FFF2-40B4-BE49-F238E27FC236}">
                    <a16:creationId xmlns:a16="http://schemas.microsoft.com/office/drawing/2014/main" id="{ECF20246-D4AA-4243-8B3E-29FB98F3784E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51" name="Tekstvak 150">
                <a:extLst>
                  <a:ext uri="{FF2B5EF4-FFF2-40B4-BE49-F238E27FC236}">
                    <a16:creationId xmlns:a16="http://schemas.microsoft.com/office/drawing/2014/main" id="{05176675-6799-46E1-A2AC-AB00C01A522F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52" name="Vrije vorm: vorm 151">
                <a:extLst>
                  <a:ext uri="{FF2B5EF4-FFF2-40B4-BE49-F238E27FC236}">
                    <a16:creationId xmlns:a16="http://schemas.microsoft.com/office/drawing/2014/main" id="{1ED811C0-2C5B-4323-9329-A7F5EBC3D240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53" name="Groep 152">
                <a:extLst>
                  <a:ext uri="{FF2B5EF4-FFF2-40B4-BE49-F238E27FC236}">
                    <a16:creationId xmlns:a16="http://schemas.microsoft.com/office/drawing/2014/main" id="{A83847B7-15CC-4401-894D-E3069A644074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DE17F479-A69B-48B0-929F-92F386618707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0" name="Rechthoek 47">
                  <a:extLst>
                    <a:ext uri="{FF2B5EF4-FFF2-40B4-BE49-F238E27FC236}">
                      <a16:creationId xmlns:a16="http://schemas.microsoft.com/office/drawing/2014/main" id="{46F23D74-9BDC-4AF1-B078-3170CF596CB1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1" name="Rechthoek 47">
                  <a:extLst>
                    <a:ext uri="{FF2B5EF4-FFF2-40B4-BE49-F238E27FC236}">
                      <a16:creationId xmlns:a16="http://schemas.microsoft.com/office/drawing/2014/main" id="{60875189-F02A-4918-97A1-72F41953656A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2" name="Koorde 161">
                  <a:extLst>
                    <a:ext uri="{FF2B5EF4-FFF2-40B4-BE49-F238E27FC236}">
                      <a16:creationId xmlns:a16="http://schemas.microsoft.com/office/drawing/2014/main" id="{A5831731-740F-4CBF-B4C5-6726EC4A8019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4" name="Groep 153">
                <a:extLst>
                  <a:ext uri="{FF2B5EF4-FFF2-40B4-BE49-F238E27FC236}">
                    <a16:creationId xmlns:a16="http://schemas.microsoft.com/office/drawing/2014/main" id="{A62ACA9A-B0A2-4198-865A-1731092118F6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55" name="Rechthoek 154">
                  <a:extLst>
                    <a:ext uri="{FF2B5EF4-FFF2-40B4-BE49-F238E27FC236}">
                      <a16:creationId xmlns:a16="http://schemas.microsoft.com/office/drawing/2014/main" id="{336D0735-0F41-4E25-917E-56971708623A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6" name="Rechthoek 155">
                  <a:extLst>
                    <a:ext uri="{FF2B5EF4-FFF2-40B4-BE49-F238E27FC236}">
                      <a16:creationId xmlns:a16="http://schemas.microsoft.com/office/drawing/2014/main" id="{696BACC8-D211-4301-9BEF-DF13ACAFB6CD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Ovaal 156">
                  <a:extLst>
                    <a:ext uri="{FF2B5EF4-FFF2-40B4-BE49-F238E27FC236}">
                      <a16:creationId xmlns:a16="http://schemas.microsoft.com/office/drawing/2014/main" id="{D4B99396-03AF-4685-B32B-5BB36B0E31A0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8" name="Rechthoek 47">
                  <a:extLst>
                    <a:ext uri="{FF2B5EF4-FFF2-40B4-BE49-F238E27FC236}">
                      <a16:creationId xmlns:a16="http://schemas.microsoft.com/office/drawing/2014/main" id="{CE187059-F073-4F9B-A138-E467514DC86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37CD1BB7-A151-4A9E-8517-8DE2364AB852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39" name="ICOON_info">
              <a:extLst>
                <a:ext uri="{FF2B5EF4-FFF2-40B4-BE49-F238E27FC236}">
                  <a16:creationId xmlns:a16="http://schemas.microsoft.com/office/drawing/2014/main" id="{9750EA53-2CDD-4DFE-ADC6-2830920EC208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146" name="Ovaal 145">
                <a:extLst>
                  <a:ext uri="{FF2B5EF4-FFF2-40B4-BE49-F238E27FC236}">
                    <a16:creationId xmlns:a16="http://schemas.microsoft.com/office/drawing/2014/main" id="{6C2E6906-5E88-4726-B9DC-C62F1C44EBF1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Graphic 163" descr="Informatie">
                <a:extLst>
                  <a:ext uri="{FF2B5EF4-FFF2-40B4-BE49-F238E27FC236}">
                    <a16:creationId xmlns:a16="http://schemas.microsoft.com/office/drawing/2014/main" id="{72396592-A7C6-46BE-8DD9-9892A9CDE19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C8910556-E934-4C79-8305-8C54E9867C48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141" name="Inspireren">
                <a:extLst>
                  <a:ext uri="{FF2B5EF4-FFF2-40B4-BE49-F238E27FC236}">
                    <a16:creationId xmlns:a16="http://schemas.microsoft.com/office/drawing/2014/main" id="{CA774844-ECE3-440D-98EC-DCAB8C0704CA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43" name="Freeform 12">
                  <a:extLst>
                    <a:ext uri="{FF2B5EF4-FFF2-40B4-BE49-F238E27FC236}">
                      <a16:creationId xmlns:a16="http://schemas.microsoft.com/office/drawing/2014/main" id="{7A70F3E2-08AF-418B-9CD7-DDAA94CD05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4" name="Freeform 13">
                  <a:extLst>
                    <a:ext uri="{FF2B5EF4-FFF2-40B4-BE49-F238E27FC236}">
                      <a16:creationId xmlns:a16="http://schemas.microsoft.com/office/drawing/2014/main" id="{1F929D43-3A2F-4776-8963-BFA57ACE3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45" name="Freeform 14">
                  <a:extLst>
                    <a:ext uri="{FF2B5EF4-FFF2-40B4-BE49-F238E27FC236}">
                      <a16:creationId xmlns:a16="http://schemas.microsoft.com/office/drawing/2014/main" id="{A6C48978-34C5-4B8C-B7C8-3A2F2AA693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42" name="Tekstvak 141">
                <a:extLst>
                  <a:ext uri="{FF2B5EF4-FFF2-40B4-BE49-F238E27FC236}">
                    <a16:creationId xmlns:a16="http://schemas.microsoft.com/office/drawing/2014/main" id="{B2BAD45B-520F-42A7-AB95-20F468542E9E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22E62B3-AD94-9F8C-F17F-EFB832FFAD2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89" name="Picture Placeholder 2">
            <a:extLst>
              <a:ext uri="{FF2B5EF4-FFF2-40B4-BE49-F238E27FC236}">
                <a16:creationId xmlns:a16="http://schemas.microsoft.com/office/drawing/2014/main" id="{09D63074-DBF6-A991-A9FE-3D4B16021D6E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17732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INSTRUCTION">
            <a:extLst>
              <a:ext uri="{FF2B5EF4-FFF2-40B4-BE49-F238E27FC236}">
                <a16:creationId xmlns:a16="http://schemas.microsoft.com/office/drawing/2014/main" id="{E30B3771-DD43-4AC3-A080-B74F9237A74F}"/>
              </a:ext>
            </a:extLst>
          </p:cNvPr>
          <p:cNvGrpSpPr/>
          <p:nvPr userDrawn="1"/>
        </p:nvGrpSpPr>
        <p:grpSpPr>
          <a:xfrm>
            <a:off x="-3577887" y="2"/>
            <a:ext cx="3489961" cy="5401014"/>
            <a:chOff x="-3786437" y="2"/>
            <a:chExt cx="3693386" cy="5715919"/>
          </a:xfrm>
        </p:grpSpPr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9536221C-C727-4338-B65E-2F3ED9FB8379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60" name="Rechthoek 159">
                <a:extLst>
                  <a:ext uri="{FF2B5EF4-FFF2-40B4-BE49-F238E27FC236}">
                    <a16:creationId xmlns:a16="http://schemas.microsoft.com/office/drawing/2014/main" id="{070ED416-A4C0-453C-8EE4-B547EE8A3F0B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323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A4F58B72-4B5F-4C27-BAA7-2492F4560A0F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8907F8CD-737B-4D73-9F93-025BB17C9434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FDD25840-6BED-436F-A7FA-C0E4140DABE7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1983D86D-4EB1-4462-9C7D-874365525809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DE448AAC-9501-4EC7-BBF0-32D65B3D830F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D5619348-F338-4E5E-90DA-66A78F8E60D1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177" name="Tekstvak 176">
                  <a:extLst>
                    <a:ext uri="{FF2B5EF4-FFF2-40B4-BE49-F238E27FC236}">
                      <a16:creationId xmlns:a16="http://schemas.microsoft.com/office/drawing/2014/main" id="{6475FCDF-627D-4D30-A626-EF75D83C1F6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178" name="Vrije vorm: vorm 177">
                  <a:extLst>
                    <a:ext uri="{FF2B5EF4-FFF2-40B4-BE49-F238E27FC236}">
                      <a16:creationId xmlns:a16="http://schemas.microsoft.com/office/drawing/2014/main" id="{2AAFA929-7FE3-4C78-86F4-B6D1A2BA0473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73DDA6BF-4244-4ABB-A8CB-E31C725CDC4B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199" name="Rechthoek 198">
                    <a:extLst>
                      <a:ext uri="{FF2B5EF4-FFF2-40B4-BE49-F238E27FC236}">
                        <a16:creationId xmlns:a16="http://schemas.microsoft.com/office/drawing/2014/main" id="{95228B1A-5D14-49D6-9D29-43D496EC9B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3495136C-7E8A-4AA1-BBB8-3B1BDFB11D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200">
                    <a:extLst>
                      <a:ext uri="{FF2B5EF4-FFF2-40B4-BE49-F238E27FC236}">
                        <a16:creationId xmlns:a16="http://schemas.microsoft.com/office/drawing/2014/main" id="{0B88EEAC-4433-424C-B570-AEA358C8541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76FEB7C9-BC14-481D-8B8D-DFF3FB3C4E6F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B8D1915-D234-4D06-A5C0-EF5F89CD46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268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8676432-E4ED-49E7-A493-79D8C496057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D40A20F8-773C-4D7B-A760-EC76374F68C5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7DBB1C3A-3FD3-445F-BF1A-58A924E0731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4" name="Groep 193">
                      <a:extLst>
                        <a:ext uri="{FF2B5EF4-FFF2-40B4-BE49-F238E27FC236}">
                          <a16:creationId xmlns:a16="http://schemas.microsoft.com/office/drawing/2014/main" id="{73B2535C-CA73-4692-8407-A6F890353EB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195" name="Rechte verbindingslijn 194">
                        <a:extLst>
                          <a:ext uri="{FF2B5EF4-FFF2-40B4-BE49-F238E27FC236}">
                            <a16:creationId xmlns:a16="http://schemas.microsoft.com/office/drawing/2014/main" id="{4CEBF8B3-373B-4AB1-859C-460A2F37F0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Rechte verbindingslijn 195">
                        <a:extLst>
                          <a:ext uri="{FF2B5EF4-FFF2-40B4-BE49-F238E27FC236}">
                            <a16:creationId xmlns:a16="http://schemas.microsoft.com/office/drawing/2014/main" id="{1A3BDEA5-5428-4B10-9F84-9B1EE45BAA4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Rechte verbindingslijn 196">
                        <a:extLst>
                          <a:ext uri="{FF2B5EF4-FFF2-40B4-BE49-F238E27FC236}">
                            <a16:creationId xmlns:a16="http://schemas.microsoft.com/office/drawing/2014/main" id="{44D11523-B26D-49B5-86AD-CE3DCF1AAE5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Rechte verbindingslijn 197">
                        <a:extLst>
                          <a:ext uri="{FF2B5EF4-FFF2-40B4-BE49-F238E27FC236}">
                            <a16:creationId xmlns:a16="http://schemas.microsoft.com/office/drawing/2014/main" id="{0449A117-BFA5-4455-B0BC-186406F07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ED702407-4E5C-4356-918C-BE5075A5F47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1B5EBB7E-9F61-4538-8A1F-73877C3CF4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E6DBD4F3-0294-4155-AD7E-6C0DCC8742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Rechte verbindingslijn 185">
                    <a:extLst>
                      <a:ext uri="{FF2B5EF4-FFF2-40B4-BE49-F238E27FC236}">
                        <a16:creationId xmlns:a16="http://schemas.microsoft.com/office/drawing/2014/main" id="{8FEB7749-24FF-4199-8AAE-AF839BD81F2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0A583C9E-300F-4232-90EC-F07A1147E80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268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D7C0B8CA-2144-4F37-8998-68482D80553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B5754EA-965E-4D40-8160-5EDBE96B9F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: afgeronde bovenhoeken 189">
                      <a:extLst>
                        <a:ext uri="{FF2B5EF4-FFF2-40B4-BE49-F238E27FC236}">
                          <a16:creationId xmlns:a16="http://schemas.microsoft.com/office/drawing/2014/main" id="{E5BA8145-F8E3-4964-B936-A0A7F3CB1D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Gelijkbenige driehoek 190">
                      <a:extLst>
                        <a:ext uri="{FF2B5EF4-FFF2-40B4-BE49-F238E27FC236}">
                          <a16:creationId xmlns:a16="http://schemas.microsoft.com/office/drawing/2014/main" id="{76F40F91-70E0-41CC-A84D-A04FABA7DDCD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3EEC3065-5E80-40DC-A573-2BD9C4259986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134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65" name="ICOON_info">
                <a:extLst>
                  <a:ext uri="{FF2B5EF4-FFF2-40B4-BE49-F238E27FC236}">
                    <a16:creationId xmlns:a16="http://schemas.microsoft.com/office/drawing/2014/main" id="{9290A88D-B4FA-4A84-BB64-C26A062C7835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172" name="Ovaal 171">
                  <a:extLst>
                    <a:ext uri="{FF2B5EF4-FFF2-40B4-BE49-F238E27FC236}">
                      <a16:creationId xmlns:a16="http://schemas.microsoft.com/office/drawing/2014/main" id="{596E6E7B-42C7-45EE-980E-1B7C85C895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3" name="Graphic 163" descr="Informatie">
                  <a:extLst>
                    <a:ext uri="{FF2B5EF4-FFF2-40B4-BE49-F238E27FC236}">
                      <a16:creationId xmlns:a16="http://schemas.microsoft.com/office/drawing/2014/main" id="{8896858B-B4CF-4803-A457-9C2B0291399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189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6" name="Groep 165">
                <a:extLst>
                  <a:ext uri="{FF2B5EF4-FFF2-40B4-BE49-F238E27FC236}">
                    <a16:creationId xmlns:a16="http://schemas.microsoft.com/office/drawing/2014/main" id="{718629F0-F80B-4CCA-AA69-E6A8C169A599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67" name="Inspireren">
                  <a:extLst>
                    <a:ext uri="{FF2B5EF4-FFF2-40B4-BE49-F238E27FC236}">
                      <a16:creationId xmlns:a16="http://schemas.microsoft.com/office/drawing/2014/main" id="{F11020A0-056B-4AE1-B996-6CAFD3F2B6A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69" name="Freeform 12">
                    <a:extLst>
                      <a:ext uri="{FF2B5EF4-FFF2-40B4-BE49-F238E27FC236}">
                        <a16:creationId xmlns:a16="http://schemas.microsoft.com/office/drawing/2014/main" id="{568149B4-2847-45E2-A24D-EE00A2A1A8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0" name="Freeform 13">
                    <a:extLst>
                      <a:ext uri="{FF2B5EF4-FFF2-40B4-BE49-F238E27FC236}">
                        <a16:creationId xmlns:a16="http://schemas.microsoft.com/office/drawing/2014/main" id="{EF4F961A-3EB6-4049-BA5E-E678E38D6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1" name="Freeform 14">
                    <a:extLst>
                      <a:ext uri="{FF2B5EF4-FFF2-40B4-BE49-F238E27FC236}">
                        <a16:creationId xmlns:a16="http://schemas.microsoft.com/office/drawing/2014/main" id="{C9141E6D-0B76-4CC7-BD58-401A7CBF2DC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68" name="Tekstvak 167">
                  <a:extLst>
                    <a:ext uri="{FF2B5EF4-FFF2-40B4-BE49-F238E27FC236}">
                      <a16:creationId xmlns:a16="http://schemas.microsoft.com/office/drawing/2014/main" id="{7182721E-765B-439A-8B3A-8A01A55F8C68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A9FDA5FF-9BC9-476A-9A29-638629326444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FE054A7E-E23B-40C3-95BB-5740931533F4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323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4586E23A-457F-499A-874A-5F0AC97E413F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0" name="Rechthoek 139">
                <a:extLst>
                  <a:ext uri="{FF2B5EF4-FFF2-40B4-BE49-F238E27FC236}">
                    <a16:creationId xmlns:a16="http://schemas.microsoft.com/office/drawing/2014/main" id="{56DB4FC9-6B04-4478-87E5-758289E29F8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vaal 140">
                <a:extLst>
                  <a:ext uri="{FF2B5EF4-FFF2-40B4-BE49-F238E27FC236}">
                    <a16:creationId xmlns:a16="http://schemas.microsoft.com/office/drawing/2014/main" id="{00B73FB1-9571-4329-BA04-6B3A81DC50B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3279656-35C1-49D2-B025-E36AAC830E95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1E71E8-316F-48B2-BB58-E1388B7CCB06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025F83D9-6EC4-4A59-948D-C5822DC9E0DB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992" b="1" noProof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29590021-56AB-43F7-BA09-200220E9F21B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98E6B73E-47D7-4C54-86A6-C3D2D5159627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6376303A-7135-4EEB-B49E-94408D45FF67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159E902-9B2C-416A-8E59-9680EA54255B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Tekstvak 146">
                  <a:extLst>
                    <a:ext uri="{FF2B5EF4-FFF2-40B4-BE49-F238E27FC236}">
                      <a16:creationId xmlns:a16="http://schemas.microsoft.com/office/drawing/2014/main" id="{EC894A60-86C7-452C-84C7-44C826FCF117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48" name="Tekstvak 147">
                  <a:extLst>
                    <a:ext uri="{FF2B5EF4-FFF2-40B4-BE49-F238E27FC236}">
                      <a16:creationId xmlns:a16="http://schemas.microsoft.com/office/drawing/2014/main" id="{9A9B5DE8-BE4A-4935-B008-863EEB061AAE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49" name="Vrije vorm: vorm 148">
                  <a:extLst>
                    <a:ext uri="{FF2B5EF4-FFF2-40B4-BE49-F238E27FC236}">
                      <a16:creationId xmlns:a16="http://schemas.microsoft.com/office/drawing/2014/main" id="{0B25C00A-17CF-4232-9DA3-B1BD8DE179F4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8DA2ECEB-1978-445E-91AC-D19998546A19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555886D3-215D-472B-AEF6-2C39253493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4559142D-89B5-41F4-B5EA-5789D8574E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05E8F2B6-5323-4C35-A09D-390497DBC26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Rechthoek 282">
                    <a:extLst>
                      <a:ext uri="{FF2B5EF4-FFF2-40B4-BE49-F238E27FC236}">
                        <a16:creationId xmlns:a16="http://schemas.microsoft.com/office/drawing/2014/main" id="{84C44D1B-F3CD-40D0-A332-DFA325715FF2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nl-NL" sz="945" b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46C9602D-6FFE-4FFF-9622-C32E0CC2110A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52" name="Vrije vorm: vorm 151">
                    <a:extLst>
                      <a:ext uri="{FF2B5EF4-FFF2-40B4-BE49-F238E27FC236}">
                        <a16:creationId xmlns:a16="http://schemas.microsoft.com/office/drawing/2014/main" id="{62905784-0DE8-4305-8A9C-15786D50664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1512" cap="all" baseline="0">
                      <a:latin typeface="+mj-lt"/>
                    </a:endParaRPr>
                  </a:p>
                </p:txBody>
              </p:sp>
              <p:sp>
                <p:nvSpPr>
                  <p:cNvPr id="153" name="Vrije vorm: vorm 152">
                    <a:extLst>
                      <a:ext uri="{FF2B5EF4-FFF2-40B4-BE49-F238E27FC236}">
                        <a16:creationId xmlns:a16="http://schemas.microsoft.com/office/drawing/2014/main" id="{CCB6B3CD-A9A7-49A9-A127-8CE1EBD82458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1512" cap="all" baseline="0"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Graph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5" name="chart">
            <a:extLst>
              <a:ext uri="{FF2B5EF4-FFF2-40B4-BE49-F238E27FC236}">
                <a16:creationId xmlns:a16="http://schemas.microsoft.com/office/drawing/2014/main" id="{2AFC479B-2F78-412A-8C3F-2CC40461102A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907123" y="1402539"/>
            <a:ext cx="9707326" cy="4467121"/>
          </a:xfrm>
        </p:spPr>
        <p:txBody>
          <a:bodyPr bIns="126000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23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NL"/>
              <a:t>Click on the icon below</a:t>
            </a:r>
            <a:br>
              <a:rPr lang="nl-NL"/>
            </a:br>
            <a:r>
              <a:rPr lang="nl-NL"/>
              <a:t>to insert a graph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6CE412-2114-47FF-ADAF-C0AC1794B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Title slide</a:t>
            </a:r>
          </a:p>
        </p:txBody>
      </p:sp>
      <p:grpSp>
        <p:nvGrpSpPr>
          <p:cNvPr id="73" name="INSTRUCTION">
            <a:extLst>
              <a:ext uri="{FF2B5EF4-FFF2-40B4-BE49-F238E27FC236}">
                <a16:creationId xmlns:a16="http://schemas.microsoft.com/office/drawing/2014/main" id="{BB3FD99A-1FEB-48CD-8C06-ACE0D7AD6ABC}"/>
              </a:ext>
            </a:extLst>
          </p:cNvPr>
          <p:cNvGrpSpPr/>
          <p:nvPr userDrawn="1"/>
        </p:nvGrpSpPr>
        <p:grpSpPr>
          <a:xfrm>
            <a:off x="11695861" y="0"/>
            <a:ext cx="3489704" cy="6231348"/>
            <a:chOff x="-3786165" y="0"/>
            <a:chExt cx="3693114" cy="6594665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EABEF574-AC6D-4F4A-B1E0-EA453D6556D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755B8279-98D2-40D9-98D1-91C1B10F7BB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414DD08-F911-442E-8CBF-50CC09280CB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787C02B5-5D41-4696-B07F-FF4FD093D75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B3018CCE-44B5-49FD-AF28-CC562A12E1C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281FB5F3-F19C-459B-8C79-7FD4DCDA316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6EE240EF-A266-400E-9BCD-EDFAE547BFB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72AB0927-520D-4310-B354-367BE7FF17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24A82AB-7291-46B1-A0FD-C105284F88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6DF8CDF5-FEF4-4F9E-ACF5-4963AE1687A6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3CF59DFC-E50E-4B6A-B8E2-FDAE562002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2310A927-EF5B-4D37-AD56-B2E151F7E0E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0" name="Groep 79">
              <a:extLst>
                <a:ext uri="{FF2B5EF4-FFF2-40B4-BE49-F238E27FC236}">
                  <a16:creationId xmlns:a16="http://schemas.microsoft.com/office/drawing/2014/main" id="{BE5F1B94-C371-46EB-BA05-44E716179951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0022DCD3-B553-4EBF-BD16-C29F7C36FE8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0F443BA9-123D-47D6-A0C5-56AB73F919E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510CCB45-84EA-4654-B907-B1D82E0998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4850793B-93AA-4DB8-85FC-9B037355E91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8FE195E7-4267-4495-87EC-8B6C222BC9D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D0F1648D-DCE0-4596-A0A9-CEDC5CC0007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1BF78AE8-DAD3-40BD-B470-B9A8127908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17304DB4-51E4-45EE-BC25-7D0F8E6B58C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AC6E8FC2-EBBD-4A90-8E98-6E390175E2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1C3A2EFA-148A-4843-87F2-2549837183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4DD91BB4-5690-4B2A-9CBE-2317559AB2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AACD5DFB-23FF-483C-BCC6-CC7D2BDEA4B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5A4DB95D-7DB4-4FD6-8C79-FAE576F7E94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D93FF698-8C8B-4EC8-AC98-3C095F0133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D47E1D9F-7371-4D7C-8379-72CDA1D46FC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8566D9AF-DFF3-48EE-92DB-7A5C6E7B286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5ECBB7E5-800F-40C6-B3E8-E92D11D75D9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93E01C1-A989-4FDC-8984-3DB12AC5E1C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FA947588-D7C1-432E-9224-9754AB0D89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BC43F7CC-B4EE-43E4-9A21-9620E3C916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B34F81C-494E-4332-81BE-D11E2402435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1E8A2E21-C161-4424-8458-55293AA822D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55F4E4B-19D6-425C-B714-3C139207CD15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8A6D4CA9-760E-4C21-8DD0-9664879DF78F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C6A4DEF-1063-4B27-B5A3-60A075DACF3B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1B464C8-A921-4A39-A853-E23341165E78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D8F14E0C-2A12-48CF-AE2A-87CF9DFABDB1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2C1B4884-E142-4BCD-A79F-CACB52E27D35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2C7EE263-D2EB-4E49-A719-17C2DA44A4C2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01" name="Vrije vorm: vorm 100">
                <a:extLst>
                  <a:ext uri="{FF2B5EF4-FFF2-40B4-BE49-F238E27FC236}">
                    <a16:creationId xmlns:a16="http://schemas.microsoft.com/office/drawing/2014/main" id="{5A12D808-F7B1-4599-B9B9-19A3AADFA06F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2" name="Groep 101">
                <a:extLst>
                  <a:ext uri="{FF2B5EF4-FFF2-40B4-BE49-F238E27FC236}">
                    <a16:creationId xmlns:a16="http://schemas.microsoft.com/office/drawing/2014/main" id="{9CC4E62B-6902-4A00-AC64-C2D0DE77AFD3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10F98515-387F-4E1A-9C1A-F4D4793841D1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9" name="Rechthoek 47">
                  <a:extLst>
                    <a:ext uri="{FF2B5EF4-FFF2-40B4-BE49-F238E27FC236}">
                      <a16:creationId xmlns:a16="http://schemas.microsoft.com/office/drawing/2014/main" id="{819982AA-17C2-4B2B-B367-73B6C47218B7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47">
                  <a:extLst>
                    <a:ext uri="{FF2B5EF4-FFF2-40B4-BE49-F238E27FC236}">
                      <a16:creationId xmlns:a16="http://schemas.microsoft.com/office/drawing/2014/main" id="{D3B46C45-DB64-430F-8C2E-3B4D29B7CA7E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Koorde 110">
                  <a:extLst>
                    <a:ext uri="{FF2B5EF4-FFF2-40B4-BE49-F238E27FC236}">
                      <a16:creationId xmlns:a16="http://schemas.microsoft.com/office/drawing/2014/main" id="{70272BC0-EE52-4CFA-BB2A-421BB459845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102">
                <a:extLst>
                  <a:ext uri="{FF2B5EF4-FFF2-40B4-BE49-F238E27FC236}">
                    <a16:creationId xmlns:a16="http://schemas.microsoft.com/office/drawing/2014/main" id="{95D00661-4558-4164-AD62-EA4C8E8B801D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F6CE6738-5954-4F42-B1D8-23D81D2E3AB0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2BF105C9-DC0C-4690-8D92-2FB246F81C1E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Ovaal 105">
                  <a:extLst>
                    <a:ext uri="{FF2B5EF4-FFF2-40B4-BE49-F238E27FC236}">
                      <a16:creationId xmlns:a16="http://schemas.microsoft.com/office/drawing/2014/main" id="{DFE2F414-BBFF-4626-BD1B-67181FC01EBD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47">
                  <a:extLst>
                    <a:ext uri="{FF2B5EF4-FFF2-40B4-BE49-F238E27FC236}">
                      <a16:creationId xmlns:a16="http://schemas.microsoft.com/office/drawing/2014/main" id="{9F6A72AB-E947-413A-836C-38A81A942C4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E46D115-926C-4F1E-8773-FA7B47CD7DC1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E85A4C2-6C99-4A1D-B279-3A38CCF9B216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0C00D14D-8315-459A-AAE2-0C5747FF4D1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88FCA25F-CA88-43C6-9221-ECA90355DA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F7D1B895-623C-4970-8944-47D2E7FD8E44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90" name="Inspireren">
                <a:extLst>
                  <a:ext uri="{FF2B5EF4-FFF2-40B4-BE49-F238E27FC236}">
                    <a16:creationId xmlns:a16="http://schemas.microsoft.com/office/drawing/2014/main" id="{D189489C-86FD-4DF0-A3EE-A5F430EDE0C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E7631ED2-47ED-4BEF-A4B6-908830FFC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3" name="Freeform 13">
                  <a:extLst>
                    <a:ext uri="{FF2B5EF4-FFF2-40B4-BE49-F238E27FC236}">
                      <a16:creationId xmlns:a16="http://schemas.microsoft.com/office/drawing/2014/main" id="{356C3EB2-BF31-4A0B-907B-E25E7DD49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4" name="Freeform 14">
                  <a:extLst>
                    <a:ext uri="{FF2B5EF4-FFF2-40B4-BE49-F238E27FC236}">
                      <a16:creationId xmlns:a16="http://schemas.microsoft.com/office/drawing/2014/main" id="{53A46B8B-7E78-484A-B4D1-455BFB61CC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91" name="Tekstvak 90">
                <a:extLst>
                  <a:ext uri="{FF2B5EF4-FFF2-40B4-BE49-F238E27FC236}">
                    <a16:creationId xmlns:a16="http://schemas.microsoft.com/office/drawing/2014/main" id="{924C007C-BDC5-4783-BB5E-27CDEC820C7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0CF1F0-A070-DE8E-24C3-EE9DCC5C811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03" name="Picture Placeholder 2">
            <a:extLst>
              <a:ext uri="{FF2B5EF4-FFF2-40B4-BE49-F238E27FC236}">
                <a16:creationId xmlns:a16="http://schemas.microsoft.com/office/drawing/2014/main" id="{BA37D52C-12AA-46C1-1E42-D11E5037754B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5018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INSTRUCTION">
            <a:extLst>
              <a:ext uri="{FF2B5EF4-FFF2-40B4-BE49-F238E27FC236}">
                <a16:creationId xmlns:a16="http://schemas.microsoft.com/office/drawing/2014/main" id="{E30B3771-DD43-4AC3-A080-B74F9237A74F}"/>
              </a:ext>
            </a:extLst>
          </p:cNvPr>
          <p:cNvGrpSpPr/>
          <p:nvPr userDrawn="1"/>
        </p:nvGrpSpPr>
        <p:grpSpPr>
          <a:xfrm>
            <a:off x="-3577887" y="2"/>
            <a:ext cx="3489961" cy="5401014"/>
            <a:chOff x="-3786437" y="2"/>
            <a:chExt cx="3693386" cy="5715919"/>
          </a:xfrm>
        </p:grpSpPr>
        <p:grpSp>
          <p:nvGrpSpPr>
            <p:cNvPr id="72" name="Groep 71">
              <a:extLst>
                <a:ext uri="{FF2B5EF4-FFF2-40B4-BE49-F238E27FC236}">
                  <a16:creationId xmlns:a16="http://schemas.microsoft.com/office/drawing/2014/main" id="{9536221C-C727-4338-B65E-2F3ED9FB8379}"/>
                </a:ext>
              </a:extLst>
            </p:cNvPr>
            <p:cNvGrpSpPr/>
            <p:nvPr userDrawn="1"/>
          </p:nvGrpSpPr>
          <p:grpSpPr>
            <a:xfrm>
              <a:off x="-3786437" y="3234716"/>
              <a:ext cx="3693386" cy="2481205"/>
              <a:chOff x="-3786437" y="3234716"/>
              <a:chExt cx="3693386" cy="2481205"/>
            </a:xfrm>
          </p:grpSpPr>
          <p:sp>
            <p:nvSpPr>
              <p:cNvPr id="160" name="Rechthoek 159">
                <a:extLst>
                  <a:ext uri="{FF2B5EF4-FFF2-40B4-BE49-F238E27FC236}">
                    <a16:creationId xmlns:a16="http://schemas.microsoft.com/office/drawing/2014/main" id="{070ED416-A4C0-453C-8EE4-B547EE8A3F0B}"/>
                  </a:ext>
                </a:extLst>
              </p:cNvPr>
              <p:cNvSpPr/>
              <p:nvPr userDrawn="1"/>
            </p:nvSpPr>
            <p:spPr>
              <a:xfrm>
                <a:off x="-3786165" y="3234716"/>
                <a:ext cx="3593091" cy="1849348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323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chart data</a:t>
                </a:r>
              </a:p>
            </p:txBody>
          </p:sp>
          <p:sp>
            <p:nvSpPr>
              <p:cNvPr id="161" name="Ovaal 160">
                <a:extLst>
                  <a:ext uri="{FF2B5EF4-FFF2-40B4-BE49-F238E27FC236}">
                    <a16:creationId xmlns:a16="http://schemas.microsoft.com/office/drawing/2014/main" id="{A4F58B72-4B5F-4C27-BAA7-2492F4560A0F}"/>
                  </a:ext>
                </a:extLst>
              </p:cNvPr>
              <p:cNvSpPr/>
              <p:nvPr userDrawn="1"/>
            </p:nvSpPr>
            <p:spPr>
              <a:xfrm>
                <a:off x="-3603587" y="369931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62" name="Rechthoek 161">
                <a:extLst>
                  <a:ext uri="{FF2B5EF4-FFF2-40B4-BE49-F238E27FC236}">
                    <a16:creationId xmlns:a16="http://schemas.microsoft.com/office/drawing/2014/main" id="{8907F8CD-737B-4D73-9F93-025BB17C9434}"/>
                  </a:ext>
                </a:extLst>
              </p:cNvPr>
              <p:cNvSpPr/>
              <p:nvPr userDrawn="1"/>
            </p:nvSpPr>
            <p:spPr>
              <a:xfrm>
                <a:off x="-3319415" y="3699315"/>
                <a:ext cx="2944682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Click with the right mouse button on the chart</a:t>
                </a:r>
                <a:b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choose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‘Edit data’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63" name="Groep 162">
                <a:extLst>
                  <a:ext uri="{FF2B5EF4-FFF2-40B4-BE49-F238E27FC236}">
                    <a16:creationId xmlns:a16="http://schemas.microsoft.com/office/drawing/2014/main" id="{FDD25840-6BED-436F-A7FA-C0E4140DABE7}"/>
                  </a:ext>
                </a:extLst>
              </p:cNvPr>
              <p:cNvGrpSpPr/>
              <p:nvPr userDrawn="1"/>
            </p:nvGrpSpPr>
            <p:grpSpPr>
              <a:xfrm>
                <a:off x="-3314821" y="4139107"/>
                <a:ext cx="1495189" cy="563933"/>
                <a:chOff x="-3314821" y="3310415"/>
                <a:chExt cx="1495189" cy="563933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1983D86D-4EB1-4462-9C7D-874365525809}"/>
                    </a:ext>
                  </a:extLst>
                </p:cNvPr>
                <p:cNvSpPr/>
                <p:nvPr userDrawn="1"/>
              </p:nvSpPr>
              <p:spPr>
                <a:xfrm>
                  <a:off x="-3314821" y="3310415"/>
                  <a:ext cx="1403797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DE448AAC-9501-4EC7-BBF0-32D65B3D830F}"/>
                    </a:ext>
                  </a:extLst>
                </p:cNvPr>
                <p:cNvSpPr/>
                <p:nvPr userDrawn="1"/>
              </p:nvSpPr>
              <p:spPr>
                <a:xfrm>
                  <a:off x="-3304719" y="3564140"/>
                  <a:ext cx="1387813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kstvak 175">
                  <a:extLst>
                    <a:ext uri="{FF2B5EF4-FFF2-40B4-BE49-F238E27FC236}">
                      <a16:creationId xmlns:a16="http://schemas.microsoft.com/office/drawing/2014/main" id="{D5619348-F338-4E5E-90DA-66A78F8E60D1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3369117"/>
                  <a:ext cx="1258624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Change chart type</a:t>
                  </a:r>
                </a:p>
              </p:txBody>
            </p:sp>
            <p:sp>
              <p:nvSpPr>
                <p:cNvPr id="177" name="Tekstvak 176">
                  <a:extLst>
                    <a:ext uri="{FF2B5EF4-FFF2-40B4-BE49-F238E27FC236}">
                      <a16:creationId xmlns:a16="http://schemas.microsoft.com/office/drawing/2014/main" id="{6475FCDF-627D-4D30-A626-EF75D83C1F64}"/>
                    </a:ext>
                  </a:extLst>
                </p:cNvPr>
                <p:cNvSpPr txBox="1"/>
                <p:nvPr userDrawn="1"/>
              </p:nvSpPr>
              <p:spPr>
                <a:xfrm>
                  <a:off x="-3115840" y="3624236"/>
                  <a:ext cx="1296208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Edit data</a:t>
                  </a:r>
                </a:p>
              </p:txBody>
            </p:sp>
            <p:sp>
              <p:nvSpPr>
                <p:cNvPr id="178" name="Vrije vorm: vorm 177">
                  <a:extLst>
                    <a:ext uri="{FF2B5EF4-FFF2-40B4-BE49-F238E27FC236}">
                      <a16:creationId xmlns:a16="http://schemas.microsoft.com/office/drawing/2014/main" id="{2AAFA929-7FE3-4C78-86F4-B6D1A2BA0473}"/>
                    </a:ext>
                  </a:extLst>
                </p:cNvPr>
                <p:cNvSpPr/>
                <p:nvPr userDrawn="1"/>
              </p:nvSpPr>
              <p:spPr>
                <a:xfrm>
                  <a:off x="-1959834" y="3694348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ep 178">
                  <a:extLst>
                    <a:ext uri="{FF2B5EF4-FFF2-40B4-BE49-F238E27FC236}">
                      <a16:creationId xmlns:a16="http://schemas.microsoft.com/office/drawing/2014/main" id="{73DDA6BF-4244-4ABB-A8CB-E31C725CDC4B}"/>
                    </a:ext>
                  </a:extLst>
                </p:cNvPr>
                <p:cNvGrpSpPr/>
                <p:nvPr userDrawn="1"/>
              </p:nvGrpSpPr>
              <p:grpSpPr>
                <a:xfrm>
                  <a:off x="-3261976" y="3361742"/>
                  <a:ext cx="139861" cy="152244"/>
                  <a:chOff x="12574450" y="6053892"/>
                  <a:chExt cx="169232" cy="184215"/>
                </a:xfrm>
              </p:grpSpPr>
              <p:sp>
                <p:nvSpPr>
                  <p:cNvPr id="199" name="Rechthoek 198">
                    <a:extLst>
                      <a:ext uri="{FF2B5EF4-FFF2-40B4-BE49-F238E27FC236}">
                        <a16:creationId xmlns:a16="http://schemas.microsoft.com/office/drawing/2014/main" id="{95228B1A-5D14-49D6-9D29-43D496EC9B3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574450" y="6111529"/>
                    <a:ext cx="46293" cy="126577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0" name="Rechthoek 199">
                    <a:extLst>
                      <a:ext uri="{FF2B5EF4-FFF2-40B4-BE49-F238E27FC236}">
                        <a16:creationId xmlns:a16="http://schemas.microsoft.com/office/drawing/2014/main" id="{3495136C-7E8A-4AA1-BBB8-3B1BDFB11D2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35427" y="6053892"/>
                    <a:ext cx="46293" cy="184215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01" name="Rechthoek 200">
                    <a:extLst>
                      <a:ext uri="{FF2B5EF4-FFF2-40B4-BE49-F238E27FC236}">
                        <a16:creationId xmlns:a16="http://schemas.microsoft.com/office/drawing/2014/main" id="{0B88EEAC-4433-424C-B570-AEA358C8541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697389" y="6094907"/>
                    <a:ext cx="46293" cy="143200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80" name="Groep 179">
                  <a:extLst>
                    <a:ext uri="{FF2B5EF4-FFF2-40B4-BE49-F238E27FC236}">
                      <a16:creationId xmlns:a16="http://schemas.microsoft.com/office/drawing/2014/main" id="{76FEB7C9-BC14-481D-8B8D-DFF3FB3C4E6F}"/>
                    </a:ext>
                  </a:extLst>
                </p:cNvPr>
                <p:cNvGrpSpPr/>
                <p:nvPr userDrawn="1"/>
              </p:nvGrpSpPr>
              <p:grpSpPr>
                <a:xfrm>
                  <a:off x="-3261070" y="3635199"/>
                  <a:ext cx="168905" cy="104490"/>
                  <a:chOff x="-3261070" y="3620931"/>
                  <a:chExt cx="193920" cy="119965"/>
                </a:xfrm>
              </p:grpSpPr>
              <p:sp>
                <p:nvSpPr>
                  <p:cNvPr id="181" name="Rechthoek 180">
                    <a:extLst>
                      <a:ext uri="{FF2B5EF4-FFF2-40B4-BE49-F238E27FC236}">
                        <a16:creationId xmlns:a16="http://schemas.microsoft.com/office/drawing/2014/main" id="{3B8D1915-D234-4D06-A5C0-EF5F89CD467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43881"/>
                    <a:ext cx="142985" cy="952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268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2" name="Groep 181">
                    <a:extLst>
                      <a:ext uri="{FF2B5EF4-FFF2-40B4-BE49-F238E27FC236}">
                        <a16:creationId xmlns:a16="http://schemas.microsoft.com/office/drawing/2014/main" id="{48676432-E4ED-49E7-A493-79D8C496057A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261070" y="3622063"/>
                    <a:ext cx="141113" cy="117345"/>
                    <a:chOff x="1094874" y="-878306"/>
                    <a:chExt cx="867364" cy="613611"/>
                  </a:xfrm>
                </p:grpSpPr>
                <p:cxnSp>
                  <p:nvCxnSpPr>
                    <p:cNvPr id="192" name="Rechte verbindingslijn 191">
                      <a:extLst>
                        <a:ext uri="{FF2B5EF4-FFF2-40B4-BE49-F238E27FC236}">
                          <a16:creationId xmlns:a16="http://schemas.microsoft.com/office/drawing/2014/main" id="{D40A20F8-773C-4D7B-A760-EC76374F68C5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094874" y="-878305"/>
                      <a:ext cx="0" cy="61361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Rechte verbindingslijn 192">
                      <a:extLst>
                        <a:ext uri="{FF2B5EF4-FFF2-40B4-BE49-F238E27FC236}">
                          <a16:creationId xmlns:a16="http://schemas.microsoft.com/office/drawing/2014/main" id="{7DBB1C3A-3FD3-445F-BF1A-58A924E0731C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>
                      <a:off x="1962238" y="-878306"/>
                      <a:ext cx="0" cy="613611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4" name="Groep 193">
                      <a:extLst>
                        <a:ext uri="{FF2B5EF4-FFF2-40B4-BE49-F238E27FC236}">
                          <a16:creationId xmlns:a16="http://schemas.microsoft.com/office/drawing/2014/main" id="{73B2535C-CA73-4692-8407-A6F890353EB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270535" y="-878306"/>
                      <a:ext cx="526983" cy="613611"/>
                      <a:chOff x="1270535" y="-745959"/>
                      <a:chExt cx="526983" cy="481264"/>
                    </a:xfrm>
                  </p:grpSpPr>
                  <p:cxnSp>
                    <p:nvCxnSpPr>
                      <p:cNvPr id="195" name="Rechte verbindingslijn 194">
                        <a:extLst>
                          <a:ext uri="{FF2B5EF4-FFF2-40B4-BE49-F238E27FC236}">
                            <a16:creationId xmlns:a16="http://schemas.microsoft.com/office/drawing/2014/main" id="{4CEBF8B3-373B-4AB1-859C-460A2F37F0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446196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" name="Rechte verbindingslijn 195">
                        <a:extLst>
                          <a:ext uri="{FF2B5EF4-FFF2-40B4-BE49-F238E27FC236}">
                            <a16:creationId xmlns:a16="http://schemas.microsoft.com/office/drawing/2014/main" id="{1A3BDEA5-5428-4B10-9F84-9B1EE45BAA4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270535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7" name="Rechte verbindingslijn 196">
                        <a:extLst>
                          <a:ext uri="{FF2B5EF4-FFF2-40B4-BE49-F238E27FC236}">
                            <a16:creationId xmlns:a16="http://schemas.microsoft.com/office/drawing/2014/main" id="{44D11523-B26D-49B5-86AD-CE3DCF1AAE5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621857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8" name="Rechte verbindingslijn 197">
                        <a:extLst>
                          <a:ext uri="{FF2B5EF4-FFF2-40B4-BE49-F238E27FC236}">
                            <a16:creationId xmlns:a16="http://schemas.microsoft.com/office/drawing/2014/main" id="{0449A117-BFA5-4455-B0BC-186406F076F6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797518" y="-745959"/>
                        <a:ext cx="0" cy="481264"/>
                      </a:xfrm>
                      <a:prstGeom prst="line">
                        <a:avLst/>
                      </a:prstGeom>
                      <a:ln w="3175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3" name="Rechte verbindingslijn 182">
                    <a:extLst>
                      <a:ext uri="{FF2B5EF4-FFF2-40B4-BE49-F238E27FC236}">
                        <a16:creationId xmlns:a16="http://schemas.microsoft.com/office/drawing/2014/main" id="{ED702407-4E5C-4356-918C-BE5075A5F47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0471" y="3739408"/>
                    <a:ext cx="143329" cy="0"/>
                  </a:xfrm>
                  <a:prstGeom prst="line">
                    <a:avLst/>
                  </a:prstGeom>
                  <a:ln w="6350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Rechte verbindingslijn 183">
                    <a:extLst>
                      <a:ext uri="{FF2B5EF4-FFF2-40B4-BE49-F238E27FC236}">
                        <a16:creationId xmlns:a16="http://schemas.microsoft.com/office/drawing/2014/main" id="{1B5EBB7E-9F61-4538-8A1F-73877C3CF4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713352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Rechte verbindingslijn 184">
                    <a:extLst>
                      <a:ext uri="{FF2B5EF4-FFF2-40B4-BE49-F238E27FC236}">
                        <a16:creationId xmlns:a16="http://schemas.microsoft.com/office/drawing/2014/main" id="{E6DBD4F3-0294-4155-AD7E-6C0DCC8742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89677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Rechte verbindingslijn 185">
                    <a:extLst>
                      <a:ext uri="{FF2B5EF4-FFF2-40B4-BE49-F238E27FC236}">
                        <a16:creationId xmlns:a16="http://schemas.microsoft.com/office/drawing/2014/main" id="{8FEB7749-24FF-4199-8AAE-AF839BD81F2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261070" y="3663621"/>
                    <a:ext cx="142893" cy="0"/>
                  </a:xfrm>
                  <a:prstGeom prst="line">
                    <a:avLst/>
                  </a:prstGeom>
                  <a:ln w="3175">
                    <a:solidFill>
                      <a:srgbClr val="81818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7" name="Rechthoek 186">
                    <a:extLst>
                      <a:ext uri="{FF2B5EF4-FFF2-40B4-BE49-F238E27FC236}">
                        <a16:creationId xmlns:a16="http://schemas.microsoft.com/office/drawing/2014/main" id="{0A583C9E-300F-4232-90EC-F07A1147E80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61070" y="3620931"/>
                    <a:ext cx="142893" cy="24910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l-NL" sz="2268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88" name="Groep 187">
                    <a:extLst>
                      <a:ext uri="{FF2B5EF4-FFF2-40B4-BE49-F238E27FC236}">
                        <a16:creationId xmlns:a16="http://schemas.microsoft.com/office/drawing/2014/main" id="{D7C0B8CA-2144-4F37-8998-68482D80553F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-3158000" y="3650045"/>
                    <a:ext cx="34350" cy="147351"/>
                    <a:chOff x="3148392" y="-836646"/>
                    <a:chExt cx="132124" cy="596095"/>
                  </a:xfrm>
                  <a:solidFill>
                    <a:srgbClr val="3399FF"/>
                  </a:solidFill>
                </p:grpSpPr>
                <p:sp>
                  <p:nvSpPr>
                    <p:cNvPr id="189" name="Rechthoek 188">
                      <a:extLst>
                        <a:ext uri="{FF2B5EF4-FFF2-40B4-BE49-F238E27FC236}">
                          <a16:creationId xmlns:a16="http://schemas.microsoft.com/office/drawing/2014/main" id="{FB5754EA-965E-4D40-8160-5EDBE96B9F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632" y="-725510"/>
                      <a:ext cx="131884" cy="281356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0" name="Rechthoek: afgeronde bovenhoeken 189">
                      <a:extLst>
                        <a:ext uri="{FF2B5EF4-FFF2-40B4-BE49-F238E27FC236}">
                          <a16:creationId xmlns:a16="http://schemas.microsoft.com/office/drawing/2014/main" id="{E5BA8145-F8E3-4964-B936-A0A7F3CB1D6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48556" y="-836646"/>
                      <a:ext cx="131882" cy="87614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91" name="Gelijkbenige driehoek 190">
                      <a:extLst>
                        <a:ext uri="{FF2B5EF4-FFF2-40B4-BE49-F238E27FC236}">
                          <a16:creationId xmlns:a16="http://schemas.microsoft.com/office/drawing/2014/main" id="{76F40F91-70E0-41CC-A84D-A04FABA7DDCD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48392" y="-420304"/>
                      <a:ext cx="131887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2268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</p:grp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3EEC3065-5E80-40DC-A573-2BD9C4259986}"/>
                  </a:ext>
                </a:extLst>
              </p:cNvPr>
              <p:cNvSpPr/>
              <p:nvPr userDrawn="1"/>
            </p:nvSpPr>
            <p:spPr>
              <a:xfrm>
                <a:off x="-3786437" y="4887921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134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65" name="ICOON_info">
                <a:extLst>
                  <a:ext uri="{FF2B5EF4-FFF2-40B4-BE49-F238E27FC236}">
                    <a16:creationId xmlns:a16="http://schemas.microsoft.com/office/drawing/2014/main" id="{9290A88D-B4FA-4A84-BB64-C26A062C7835}"/>
                  </a:ext>
                </a:extLst>
              </p:cNvPr>
              <p:cNvGrpSpPr/>
              <p:nvPr userDrawn="1"/>
            </p:nvGrpSpPr>
            <p:grpSpPr>
              <a:xfrm>
                <a:off x="-376736" y="4751903"/>
                <a:ext cx="283685" cy="283685"/>
                <a:chOff x="-510741" y="5913713"/>
                <a:chExt cx="267555" cy="267555"/>
              </a:xfrm>
            </p:grpSpPr>
            <p:sp>
              <p:nvSpPr>
                <p:cNvPr id="172" name="Ovaal 171">
                  <a:extLst>
                    <a:ext uri="{FF2B5EF4-FFF2-40B4-BE49-F238E27FC236}">
                      <a16:creationId xmlns:a16="http://schemas.microsoft.com/office/drawing/2014/main" id="{596E6E7B-42C7-45EE-980E-1B7C85C895B4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3" name="Graphic 163" descr="Informatie">
                  <a:extLst>
                    <a:ext uri="{FF2B5EF4-FFF2-40B4-BE49-F238E27FC236}">
                      <a16:creationId xmlns:a16="http://schemas.microsoft.com/office/drawing/2014/main" id="{8896858B-B4CF-4803-A457-9C2B0291399A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189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6" name="Groep 165">
                <a:extLst>
                  <a:ext uri="{FF2B5EF4-FFF2-40B4-BE49-F238E27FC236}">
                    <a16:creationId xmlns:a16="http://schemas.microsoft.com/office/drawing/2014/main" id="{718629F0-F80B-4CCA-AA69-E6A8C169A599}"/>
                  </a:ext>
                </a:extLst>
              </p:cNvPr>
              <p:cNvGrpSpPr/>
              <p:nvPr userDrawn="1"/>
            </p:nvGrpSpPr>
            <p:grpSpPr>
              <a:xfrm>
                <a:off x="-938434" y="502529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67" name="Inspireren">
                  <a:extLst>
                    <a:ext uri="{FF2B5EF4-FFF2-40B4-BE49-F238E27FC236}">
                      <a16:creationId xmlns:a16="http://schemas.microsoft.com/office/drawing/2014/main" id="{F11020A0-056B-4AE1-B996-6CAFD3F2B6AB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69" name="Freeform 12">
                    <a:extLst>
                      <a:ext uri="{FF2B5EF4-FFF2-40B4-BE49-F238E27FC236}">
                        <a16:creationId xmlns:a16="http://schemas.microsoft.com/office/drawing/2014/main" id="{568149B4-2847-45E2-A24D-EE00A2A1A8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0" name="Freeform 13">
                    <a:extLst>
                      <a:ext uri="{FF2B5EF4-FFF2-40B4-BE49-F238E27FC236}">
                        <a16:creationId xmlns:a16="http://schemas.microsoft.com/office/drawing/2014/main" id="{EF4F961A-3EB6-4049-BA5E-E678E38D62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71" name="Freeform 14">
                    <a:extLst>
                      <a:ext uri="{FF2B5EF4-FFF2-40B4-BE49-F238E27FC236}">
                        <a16:creationId xmlns:a16="http://schemas.microsoft.com/office/drawing/2014/main" id="{C9141E6D-0B76-4CC7-BD58-401A7CBF2DC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68" name="Tekstvak 167">
                  <a:extLst>
                    <a:ext uri="{FF2B5EF4-FFF2-40B4-BE49-F238E27FC236}">
                      <a16:creationId xmlns:a16="http://schemas.microsoft.com/office/drawing/2014/main" id="{7182721E-765B-439A-8B3A-8A01A55F8C68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A9FDA5FF-9BC9-476A-9A29-638629326444}"/>
                </a:ext>
              </a:extLst>
            </p:cNvPr>
            <p:cNvGrpSpPr/>
            <p:nvPr userDrawn="1"/>
          </p:nvGrpSpPr>
          <p:grpSpPr>
            <a:xfrm>
              <a:off x="-3786165" y="2"/>
              <a:ext cx="3593091" cy="3041230"/>
              <a:chOff x="-3786165" y="2"/>
              <a:chExt cx="3593091" cy="3041230"/>
            </a:xfrm>
          </p:grpSpPr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FE054A7E-E23B-40C3-95BB-5740931533F4}"/>
                  </a:ext>
                </a:extLst>
              </p:cNvPr>
              <p:cNvSpPr/>
              <p:nvPr userDrawn="1"/>
            </p:nvSpPr>
            <p:spPr>
              <a:xfrm>
                <a:off x="-3786165" y="2"/>
                <a:ext cx="3593091" cy="304123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323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CHART</a:t>
                </a:r>
              </a:p>
            </p:txBody>
          </p:sp>
          <p:sp>
            <p:nvSpPr>
              <p:cNvPr id="139" name="Ovaal 138">
                <a:extLst>
                  <a:ext uri="{FF2B5EF4-FFF2-40B4-BE49-F238E27FC236}">
                    <a16:creationId xmlns:a16="http://schemas.microsoft.com/office/drawing/2014/main" id="{4586E23A-457F-499A-874A-5F0AC97E413F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0" name="Rechthoek 139">
                <a:extLst>
                  <a:ext uri="{FF2B5EF4-FFF2-40B4-BE49-F238E27FC236}">
                    <a16:creationId xmlns:a16="http://schemas.microsoft.com/office/drawing/2014/main" id="{56DB4FC9-6B04-4478-87E5-758289E29F81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001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chart, select the preferred part of the chart and go to the tab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vaal 140">
                <a:extLst>
                  <a:ext uri="{FF2B5EF4-FFF2-40B4-BE49-F238E27FC236}">
                    <a16:creationId xmlns:a16="http://schemas.microsoft.com/office/drawing/2014/main" id="{00B73FB1-9571-4329-BA04-6B3A81DC50BC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8640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42" name="Rechthoek 141">
                <a:extLst>
                  <a:ext uri="{FF2B5EF4-FFF2-40B4-BE49-F238E27FC236}">
                    <a16:creationId xmlns:a16="http://schemas.microsoft.com/office/drawing/2014/main" id="{03279656-35C1-49D2-B025-E36AAC830E95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658055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You can change the settings of the axes and data series by clicking on them with the right mouse button. Choose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Axis’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kumimoji="0" lang="nl-NL" sz="1134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 Data Series’</a:t>
                </a:r>
                <a:r>
                  <a:rPr kumimoji="0" lang="nl-NL" sz="1134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1E71E8-316F-48B2-BB58-E1388B7CCB06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03310" y="1024128"/>
                <a:chExt cx="576000" cy="246597"/>
              </a:xfrm>
            </p:grpSpPr>
            <p:sp>
              <p:nvSpPr>
                <p:cNvPr id="158" name="Rechthoek 157">
                  <a:extLst>
                    <a:ext uri="{FF2B5EF4-FFF2-40B4-BE49-F238E27FC236}">
                      <a16:creationId xmlns:a16="http://schemas.microsoft.com/office/drawing/2014/main" id="{025F83D9-6EC4-4A59-948D-C5822DC9E0DB}"/>
                    </a:ext>
                  </a:extLst>
                </p:cNvPr>
                <p:cNvSpPr/>
                <p:nvPr userDrawn="1"/>
              </p:nvSpPr>
              <p:spPr>
                <a:xfrm>
                  <a:off x="-3303310" y="1024128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nl-NL" sz="992" b="1" noProof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29590021-56AB-43F7-BA09-200220E9F21B}"/>
                    </a:ext>
                  </a:extLst>
                </p:cNvPr>
                <p:cNvSpPr/>
                <p:nvPr userDrawn="1"/>
              </p:nvSpPr>
              <p:spPr>
                <a:xfrm>
                  <a:off x="-3303310" y="1243554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98E6B73E-47D7-4C54-86A6-C3D2D5159627}"/>
                  </a:ext>
                </a:extLst>
              </p:cNvPr>
              <p:cNvGrpSpPr/>
              <p:nvPr userDrawn="1"/>
            </p:nvGrpSpPr>
            <p:grpSpPr>
              <a:xfrm>
                <a:off x="-3314821" y="2257494"/>
                <a:ext cx="1377262" cy="591693"/>
                <a:chOff x="-3314821" y="2421532"/>
                <a:chExt cx="1377262" cy="591693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6376303A-7135-4EEB-B49E-94408D45FF67}"/>
                    </a:ext>
                  </a:extLst>
                </p:cNvPr>
                <p:cNvSpPr/>
                <p:nvPr userDrawn="1"/>
              </p:nvSpPr>
              <p:spPr>
                <a:xfrm>
                  <a:off x="-3314821" y="2421532"/>
                  <a:ext cx="1360375" cy="504851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159E902-9B2C-416A-8E59-9680EA54255B}"/>
                    </a:ext>
                  </a:extLst>
                </p:cNvPr>
                <p:cNvSpPr/>
                <p:nvPr userDrawn="1"/>
              </p:nvSpPr>
              <p:spPr>
                <a:xfrm>
                  <a:off x="-3304719" y="2675257"/>
                  <a:ext cx="1344885" cy="246608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Tekstvak 146">
                  <a:extLst>
                    <a:ext uri="{FF2B5EF4-FFF2-40B4-BE49-F238E27FC236}">
                      <a16:creationId xmlns:a16="http://schemas.microsoft.com/office/drawing/2014/main" id="{EC894A60-86C7-452C-84C7-44C826FCF117}"/>
                    </a:ext>
                  </a:extLst>
                </p:cNvPr>
                <p:cNvSpPr txBox="1"/>
                <p:nvPr userDrawn="1"/>
              </p:nvSpPr>
              <p:spPr>
                <a:xfrm>
                  <a:off x="-3122115" y="2480234"/>
                  <a:ext cx="1116000" cy="13749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Add Trendline</a:t>
                  </a:r>
                </a:p>
              </p:txBody>
            </p:sp>
            <p:sp>
              <p:nvSpPr>
                <p:cNvPr id="148" name="Tekstvak 147">
                  <a:extLst>
                    <a:ext uri="{FF2B5EF4-FFF2-40B4-BE49-F238E27FC236}">
                      <a16:creationId xmlns:a16="http://schemas.microsoft.com/office/drawing/2014/main" id="{9A9B5DE8-BE4A-4935-B008-863EEB061AAE}"/>
                    </a:ext>
                  </a:extLst>
                </p:cNvPr>
                <p:cNvSpPr txBox="1"/>
                <p:nvPr userDrawn="1"/>
              </p:nvSpPr>
              <p:spPr>
                <a:xfrm>
                  <a:off x="-3115841" y="2753263"/>
                  <a:ext cx="1116000" cy="10850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150427" rtl="0" eaLnBrk="1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r>
                    <a:rPr lang="nl-NL" sz="85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Format Data Series</a:t>
                  </a:r>
                </a:p>
              </p:txBody>
            </p:sp>
            <p:sp>
              <p:nvSpPr>
                <p:cNvPr id="149" name="Vrije vorm: vorm 148">
                  <a:extLst>
                    <a:ext uri="{FF2B5EF4-FFF2-40B4-BE49-F238E27FC236}">
                      <a16:creationId xmlns:a16="http://schemas.microsoft.com/office/drawing/2014/main" id="{0B25C00A-17CF-4232-9DA3-B1BD8DE179F4}"/>
                    </a:ext>
                  </a:extLst>
                </p:cNvPr>
                <p:cNvSpPr/>
                <p:nvPr userDrawn="1"/>
              </p:nvSpPr>
              <p:spPr>
                <a:xfrm>
                  <a:off x="-2035121" y="2833225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8DA2ECEB-1978-445E-91AC-D19998546A19}"/>
                    </a:ext>
                  </a:extLst>
                </p:cNvPr>
                <p:cNvGrpSpPr/>
                <p:nvPr userDrawn="1"/>
              </p:nvGrpSpPr>
              <p:grpSpPr>
                <a:xfrm>
                  <a:off x="-3258488" y="2718400"/>
                  <a:ext cx="225663" cy="229638"/>
                  <a:chOff x="-3258488" y="2713782"/>
                  <a:chExt cx="225663" cy="229638"/>
                </a:xfrm>
              </p:grpSpPr>
              <p:sp>
                <p:nvSpPr>
                  <p:cNvPr id="154" name="Rechthoek 153">
                    <a:extLst>
                      <a:ext uri="{FF2B5EF4-FFF2-40B4-BE49-F238E27FC236}">
                        <a16:creationId xmlns:a16="http://schemas.microsoft.com/office/drawing/2014/main" id="{555886D3-215D-472B-AEF6-2C39253493A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45249" y="2761416"/>
                    <a:ext cx="43200" cy="104609"/>
                  </a:xfrm>
                  <a:prstGeom prst="rect">
                    <a:avLst/>
                  </a:prstGeom>
                  <a:solidFill>
                    <a:srgbClr val="4D82B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5" name="Rechthoek 154">
                    <a:extLst>
                      <a:ext uri="{FF2B5EF4-FFF2-40B4-BE49-F238E27FC236}">
                        <a16:creationId xmlns:a16="http://schemas.microsoft.com/office/drawing/2014/main" id="{4559142D-89B5-41F4-B5EA-5789D8574E9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99591" y="2713782"/>
                    <a:ext cx="43200" cy="152244"/>
                  </a:xfrm>
                  <a:prstGeom prst="rect">
                    <a:avLst/>
                  </a:prstGeom>
                  <a:solidFill>
                    <a:srgbClr val="EDC8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05E8F2B6-5323-4C35-A09D-390497DBC26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152134" y="2747679"/>
                    <a:ext cx="43200" cy="118347"/>
                  </a:xfrm>
                  <a:prstGeom prst="rect">
                    <a:avLst/>
                  </a:prstGeom>
                  <a:solidFill>
                    <a:srgbClr val="80808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nl-NL" sz="189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7" name="Rechthoek 282">
                    <a:extLst>
                      <a:ext uri="{FF2B5EF4-FFF2-40B4-BE49-F238E27FC236}">
                        <a16:creationId xmlns:a16="http://schemas.microsoft.com/office/drawing/2014/main" id="{84C44D1B-F3CD-40D0-A332-DFA325715FF2}"/>
                      </a:ext>
                    </a:extLst>
                  </p:cNvPr>
                  <p:cNvSpPr/>
                  <p:nvPr userDrawn="1"/>
                </p:nvSpPr>
                <p:spPr>
                  <a:xfrm rot="19731948">
                    <a:off x="-3258488" y="2796616"/>
                    <a:ext cx="225663" cy="146804"/>
                  </a:xfrm>
                  <a:custGeom>
                    <a:avLst/>
                    <a:gdLst>
                      <a:gd name="connsiteX0" fmla="*/ 0 w 205092"/>
                      <a:gd name="connsiteY0" fmla="*/ 0 h 73844"/>
                      <a:gd name="connsiteX1" fmla="*/ 205092 w 205092"/>
                      <a:gd name="connsiteY1" fmla="*/ 0 h 73844"/>
                      <a:gd name="connsiteX2" fmla="*/ 205092 w 205092"/>
                      <a:gd name="connsiteY2" fmla="*/ 73844 h 73844"/>
                      <a:gd name="connsiteX3" fmla="*/ 0 w 205092"/>
                      <a:gd name="connsiteY3" fmla="*/ 73844 h 73844"/>
                      <a:gd name="connsiteX4" fmla="*/ 0 w 205092"/>
                      <a:gd name="connsiteY4" fmla="*/ 0 h 73844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0 w 205092"/>
                      <a:gd name="connsiteY3" fmla="*/ 73844 h 121600"/>
                      <a:gd name="connsiteX4" fmla="*/ 0 w 205092"/>
                      <a:gd name="connsiteY4" fmla="*/ 0 h 121600"/>
                      <a:gd name="connsiteX0" fmla="*/ 0 w 205092"/>
                      <a:gd name="connsiteY0" fmla="*/ 0 h 121600"/>
                      <a:gd name="connsiteX1" fmla="*/ 205092 w 205092"/>
                      <a:gd name="connsiteY1" fmla="*/ 0 h 121600"/>
                      <a:gd name="connsiteX2" fmla="*/ 187772 w 205092"/>
                      <a:gd name="connsiteY2" fmla="*/ 121600 h 121600"/>
                      <a:gd name="connsiteX3" fmla="*/ 3148 w 205092"/>
                      <a:gd name="connsiteY3" fmla="*/ 65161 h 121600"/>
                      <a:gd name="connsiteX4" fmla="*/ 0 w 205092"/>
                      <a:gd name="connsiteY4" fmla="*/ 0 h 121600"/>
                      <a:gd name="connsiteX0" fmla="*/ 13407 w 218499"/>
                      <a:gd name="connsiteY0" fmla="*/ 0 h 121600"/>
                      <a:gd name="connsiteX1" fmla="*/ 218499 w 218499"/>
                      <a:gd name="connsiteY1" fmla="*/ 0 h 121600"/>
                      <a:gd name="connsiteX2" fmla="*/ 201179 w 218499"/>
                      <a:gd name="connsiteY2" fmla="*/ 121600 h 121600"/>
                      <a:gd name="connsiteX3" fmla="*/ 0 w 218499"/>
                      <a:gd name="connsiteY3" fmla="*/ 38976 h 121600"/>
                      <a:gd name="connsiteX4" fmla="*/ 13407 w 218499"/>
                      <a:gd name="connsiteY4" fmla="*/ 0 h 121600"/>
                      <a:gd name="connsiteX0" fmla="*/ 13407 w 218499"/>
                      <a:gd name="connsiteY0" fmla="*/ 0 h 134944"/>
                      <a:gd name="connsiteX1" fmla="*/ 218499 w 218499"/>
                      <a:gd name="connsiteY1" fmla="*/ 0 h 134944"/>
                      <a:gd name="connsiteX2" fmla="*/ 160746 w 218499"/>
                      <a:gd name="connsiteY2" fmla="*/ 134944 h 134944"/>
                      <a:gd name="connsiteX3" fmla="*/ 0 w 218499"/>
                      <a:gd name="connsiteY3" fmla="*/ 38976 h 134944"/>
                      <a:gd name="connsiteX4" fmla="*/ 13407 w 218499"/>
                      <a:gd name="connsiteY4" fmla="*/ 0 h 134944"/>
                      <a:gd name="connsiteX0" fmla="*/ 13407 w 225663"/>
                      <a:gd name="connsiteY0" fmla="*/ 11860 h 146804"/>
                      <a:gd name="connsiteX1" fmla="*/ 225663 w 225663"/>
                      <a:gd name="connsiteY1" fmla="*/ 0 h 146804"/>
                      <a:gd name="connsiteX2" fmla="*/ 160746 w 225663"/>
                      <a:gd name="connsiteY2" fmla="*/ 146804 h 146804"/>
                      <a:gd name="connsiteX3" fmla="*/ 0 w 225663"/>
                      <a:gd name="connsiteY3" fmla="*/ 50836 h 146804"/>
                      <a:gd name="connsiteX4" fmla="*/ 13407 w 225663"/>
                      <a:gd name="connsiteY4" fmla="*/ 11860 h 1468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663" h="146804">
                        <a:moveTo>
                          <a:pt x="13407" y="11860"/>
                        </a:moveTo>
                        <a:lnTo>
                          <a:pt x="225663" y="0"/>
                        </a:lnTo>
                        <a:lnTo>
                          <a:pt x="160746" y="146804"/>
                        </a:lnTo>
                        <a:lnTo>
                          <a:pt x="0" y="50836"/>
                        </a:lnTo>
                        <a:lnTo>
                          <a:pt x="13407" y="11860"/>
                        </a:lnTo>
                        <a:close/>
                      </a:path>
                    </a:pathLst>
                  </a:custGeom>
                  <a:solidFill>
                    <a:srgbClr val="FCE4D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/>
                    <a:endParaRPr lang="nl-NL" sz="945" b="1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51" name="Groep 150">
                  <a:extLst>
                    <a:ext uri="{FF2B5EF4-FFF2-40B4-BE49-F238E27FC236}">
                      <a16:creationId xmlns:a16="http://schemas.microsoft.com/office/drawing/2014/main" id="{46C9602D-6FFE-4FFF-9622-C32E0CC2110A}"/>
                    </a:ext>
                  </a:extLst>
                </p:cNvPr>
                <p:cNvGrpSpPr/>
                <p:nvPr userDrawn="1"/>
              </p:nvGrpSpPr>
              <p:grpSpPr>
                <a:xfrm>
                  <a:off x="-3219980" y="2771792"/>
                  <a:ext cx="140241" cy="116552"/>
                  <a:chOff x="-2608640" y="2891109"/>
                  <a:chExt cx="309118" cy="261993"/>
                </a:xfrm>
              </p:grpSpPr>
              <p:sp>
                <p:nvSpPr>
                  <p:cNvPr id="152" name="Vrije vorm: vorm 151">
                    <a:extLst>
                      <a:ext uri="{FF2B5EF4-FFF2-40B4-BE49-F238E27FC236}">
                        <a16:creationId xmlns:a16="http://schemas.microsoft.com/office/drawing/2014/main" id="{62905784-0DE8-4305-8A9C-15786D506640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465317" y="2891109"/>
                    <a:ext cx="165795" cy="200435"/>
                  </a:xfrm>
                  <a:custGeom>
                    <a:avLst/>
                    <a:gdLst>
                      <a:gd name="connsiteX0" fmla="*/ 0 w 147782"/>
                      <a:gd name="connsiteY0" fmla="*/ 184728 h 221673"/>
                      <a:gd name="connsiteX1" fmla="*/ 147782 w 147782"/>
                      <a:gd name="connsiteY1" fmla="*/ 0 h 221673"/>
                      <a:gd name="connsiteX2" fmla="*/ 92363 w 147782"/>
                      <a:gd name="connsiteY2" fmla="*/ 221673 h 221673"/>
                      <a:gd name="connsiteX3" fmla="*/ 0 w 147782"/>
                      <a:gd name="connsiteY3" fmla="*/ 184728 h 221673"/>
                      <a:gd name="connsiteX0" fmla="*/ 0 w 180109"/>
                      <a:gd name="connsiteY0" fmla="*/ 166255 h 203200"/>
                      <a:gd name="connsiteX1" fmla="*/ 180109 w 180109"/>
                      <a:gd name="connsiteY1" fmla="*/ 0 h 203200"/>
                      <a:gd name="connsiteX2" fmla="*/ 92363 w 180109"/>
                      <a:gd name="connsiteY2" fmla="*/ 203200 h 203200"/>
                      <a:gd name="connsiteX3" fmla="*/ 0 w 180109"/>
                      <a:gd name="connsiteY3" fmla="*/ 166255 h 203200"/>
                      <a:gd name="connsiteX0" fmla="*/ 0 w 182213"/>
                      <a:gd name="connsiteY0" fmla="*/ 166453 h 203398"/>
                      <a:gd name="connsiteX1" fmla="*/ 180109 w 182213"/>
                      <a:gd name="connsiteY1" fmla="*/ 198 h 203398"/>
                      <a:gd name="connsiteX2" fmla="*/ 92363 w 182213"/>
                      <a:gd name="connsiteY2" fmla="*/ 203398 h 203398"/>
                      <a:gd name="connsiteX3" fmla="*/ 0 w 182213"/>
                      <a:gd name="connsiteY3" fmla="*/ 166453 h 203398"/>
                      <a:gd name="connsiteX0" fmla="*/ 0 w 186034"/>
                      <a:gd name="connsiteY0" fmla="*/ 168058 h 205003"/>
                      <a:gd name="connsiteX1" fmla="*/ 180109 w 186034"/>
                      <a:gd name="connsiteY1" fmla="*/ 1803 h 205003"/>
                      <a:gd name="connsiteX2" fmla="*/ 92363 w 186034"/>
                      <a:gd name="connsiteY2" fmla="*/ 205003 h 205003"/>
                      <a:gd name="connsiteX3" fmla="*/ 0 w 186034"/>
                      <a:gd name="connsiteY3" fmla="*/ 168058 h 205003"/>
                      <a:gd name="connsiteX0" fmla="*/ 0 w 163074"/>
                      <a:gd name="connsiteY0" fmla="*/ 161895 h 203458"/>
                      <a:gd name="connsiteX1" fmla="*/ 161637 w 163074"/>
                      <a:gd name="connsiteY1" fmla="*/ 258 h 203458"/>
                      <a:gd name="connsiteX2" fmla="*/ 73891 w 163074"/>
                      <a:gd name="connsiteY2" fmla="*/ 203458 h 203458"/>
                      <a:gd name="connsiteX3" fmla="*/ 0 w 163074"/>
                      <a:gd name="connsiteY3" fmla="*/ 161895 h 203458"/>
                      <a:gd name="connsiteX0" fmla="*/ 0 w 162654"/>
                      <a:gd name="connsiteY0" fmla="*/ 161843 h 198788"/>
                      <a:gd name="connsiteX1" fmla="*/ 161637 w 162654"/>
                      <a:gd name="connsiteY1" fmla="*/ 206 h 198788"/>
                      <a:gd name="connsiteX2" fmla="*/ 64654 w 162654"/>
                      <a:gd name="connsiteY2" fmla="*/ 198788 h 198788"/>
                      <a:gd name="connsiteX3" fmla="*/ 0 w 162654"/>
                      <a:gd name="connsiteY3" fmla="*/ 161843 h 198788"/>
                      <a:gd name="connsiteX0" fmla="*/ 0 w 165794"/>
                      <a:gd name="connsiteY0" fmla="*/ 163491 h 200436"/>
                      <a:gd name="connsiteX1" fmla="*/ 161637 w 165794"/>
                      <a:gd name="connsiteY1" fmla="*/ 1854 h 200436"/>
                      <a:gd name="connsiteX2" fmla="*/ 64654 w 165794"/>
                      <a:gd name="connsiteY2" fmla="*/ 200436 h 200436"/>
                      <a:gd name="connsiteX3" fmla="*/ 0 w 165794"/>
                      <a:gd name="connsiteY3" fmla="*/ 163491 h 200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794" h="200436">
                        <a:moveTo>
                          <a:pt x="0" y="163491"/>
                        </a:moveTo>
                        <a:cubicBezTo>
                          <a:pt x="14624" y="129624"/>
                          <a:pt x="137006" y="-18157"/>
                          <a:pt x="161637" y="1854"/>
                        </a:cubicBezTo>
                        <a:cubicBezTo>
                          <a:pt x="186268" y="21865"/>
                          <a:pt x="94672" y="172727"/>
                          <a:pt x="64654" y="200436"/>
                        </a:cubicBezTo>
                        <a:lnTo>
                          <a:pt x="0" y="16349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3F3E3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1512" cap="all" baseline="0">
                      <a:latin typeface="+mj-lt"/>
                    </a:endParaRPr>
                  </a:p>
                </p:txBody>
              </p:sp>
              <p:sp>
                <p:nvSpPr>
                  <p:cNvPr id="153" name="Vrije vorm: vorm 152">
                    <a:extLst>
                      <a:ext uri="{FF2B5EF4-FFF2-40B4-BE49-F238E27FC236}">
                        <a16:creationId xmlns:a16="http://schemas.microsoft.com/office/drawing/2014/main" id="{CCB6B3CD-A9A7-49A9-A127-8CE1EBD82458}"/>
                      </a:ext>
                    </a:extLst>
                  </p:cNvPr>
                  <p:cNvSpPr/>
                  <p:nvPr userDrawn="1"/>
                </p:nvSpPr>
                <p:spPr>
                  <a:xfrm rot="513866">
                    <a:off x="-2608640" y="3034770"/>
                    <a:ext cx="207309" cy="118332"/>
                  </a:xfrm>
                  <a:custGeom>
                    <a:avLst/>
                    <a:gdLst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46181 w 138545"/>
                      <a:gd name="connsiteY4" fmla="*/ 41564 h 87746"/>
                      <a:gd name="connsiteX5" fmla="*/ 0 w 138545"/>
                      <a:gd name="connsiteY5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7746"/>
                      <a:gd name="connsiteX1" fmla="*/ 73891 w 138545"/>
                      <a:gd name="connsiteY1" fmla="*/ 87746 h 87746"/>
                      <a:gd name="connsiteX2" fmla="*/ 138545 w 138545"/>
                      <a:gd name="connsiteY2" fmla="*/ 27709 h 87746"/>
                      <a:gd name="connsiteX3" fmla="*/ 96981 w 138545"/>
                      <a:gd name="connsiteY3" fmla="*/ 0 h 87746"/>
                      <a:gd name="connsiteX4" fmla="*/ 0 w 138545"/>
                      <a:gd name="connsiteY4" fmla="*/ 78509 h 87746"/>
                      <a:gd name="connsiteX0" fmla="*/ 0 w 138545"/>
                      <a:gd name="connsiteY0" fmla="*/ 78509 h 88052"/>
                      <a:gd name="connsiteX1" fmla="*/ 73891 w 138545"/>
                      <a:gd name="connsiteY1" fmla="*/ 87746 h 88052"/>
                      <a:gd name="connsiteX2" fmla="*/ 138545 w 138545"/>
                      <a:gd name="connsiteY2" fmla="*/ 27709 h 88052"/>
                      <a:gd name="connsiteX3" fmla="*/ 96981 w 138545"/>
                      <a:gd name="connsiteY3" fmla="*/ 0 h 88052"/>
                      <a:gd name="connsiteX4" fmla="*/ 0 w 138545"/>
                      <a:gd name="connsiteY4" fmla="*/ 78509 h 88052"/>
                      <a:gd name="connsiteX0" fmla="*/ 188 w 138733"/>
                      <a:gd name="connsiteY0" fmla="*/ 78509 h 97514"/>
                      <a:gd name="connsiteX1" fmla="*/ 74079 w 138733"/>
                      <a:gd name="connsiteY1" fmla="*/ 87746 h 97514"/>
                      <a:gd name="connsiteX2" fmla="*/ 138733 w 138733"/>
                      <a:gd name="connsiteY2" fmla="*/ 27709 h 97514"/>
                      <a:gd name="connsiteX3" fmla="*/ 97169 w 138733"/>
                      <a:gd name="connsiteY3" fmla="*/ 0 h 97514"/>
                      <a:gd name="connsiteX4" fmla="*/ 188 w 138733"/>
                      <a:gd name="connsiteY4" fmla="*/ 78509 h 97514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8712"/>
                      <a:gd name="connsiteY0" fmla="*/ 78509 h 91707"/>
                      <a:gd name="connsiteX1" fmla="*/ 74058 w 138712"/>
                      <a:gd name="connsiteY1" fmla="*/ 87746 h 91707"/>
                      <a:gd name="connsiteX2" fmla="*/ 138712 w 138712"/>
                      <a:gd name="connsiteY2" fmla="*/ 27709 h 91707"/>
                      <a:gd name="connsiteX3" fmla="*/ 97148 w 138712"/>
                      <a:gd name="connsiteY3" fmla="*/ 0 h 91707"/>
                      <a:gd name="connsiteX4" fmla="*/ 167 w 138712"/>
                      <a:gd name="connsiteY4" fmla="*/ 78509 h 91707"/>
                      <a:gd name="connsiteX0" fmla="*/ 167 w 139150"/>
                      <a:gd name="connsiteY0" fmla="*/ 78509 h 91707"/>
                      <a:gd name="connsiteX1" fmla="*/ 74058 w 139150"/>
                      <a:gd name="connsiteY1" fmla="*/ 87746 h 91707"/>
                      <a:gd name="connsiteX2" fmla="*/ 138712 w 139150"/>
                      <a:gd name="connsiteY2" fmla="*/ 27709 h 91707"/>
                      <a:gd name="connsiteX3" fmla="*/ 97148 w 139150"/>
                      <a:gd name="connsiteY3" fmla="*/ 0 h 91707"/>
                      <a:gd name="connsiteX4" fmla="*/ 167 w 139150"/>
                      <a:gd name="connsiteY4" fmla="*/ 78509 h 91707"/>
                      <a:gd name="connsiteX0" fmla="*/ 167 w 139150"/>
                      <a:gd name="connsiteY0" fmla="*/ 87626 h 100824"/>
                      <a:gd name="connsiteX1" fmla="*/ 74058 w 139150"/>
                      <a:gd name="connsiteY1" fmla="*/ 96863 h 100824"/>
                      <a:gd name="connsiteX2" fmla="*/ 138712 w 139150"/>
                      <a:gd name="connsiteY2" fmla="*/ 36826 h 100824"/>
                      <a:gd name="connsiteX3" fmla="*/ 97148 w 139150"/>
                      <a:gd name="connsiteY3" fmla="*/ 9117 h 100824"/>
                      <a:gd name="connsiteX4" fmla="*/ 167 w 139150"/>
                      <a:gd name="connsiteY4" fmla="*/ 87626 h 100824"/>
                      <a:gd name="connsiteX0" fmla="*/ 167 w 139150"/>
                      <a:gd name="connsiteY0" fmla="*/ 79509 h 92707"/>
                      <a:gd name="connsiteX1" fmla="*/ 74058 w 139150"/>
                      <a:gd name="connsiteY1" fmla="*/ 88746 h 92707"/>
                      <a:gd name="connsiteX2" fmla="*/ 138712 w 139150"/>
                      <a:gd name="connsiteY2" fmla="*/ 28709 h 92707"/>
                      <a:gd name="connsiteX3" fmla="*/ 97148 w 139150"/>
                      <a:gd name="connsiteY3" fmla="*/ 1000 h 92707"/>
                      <a:gd name="connsiteX4" fmla="*/ 167 w 139150"/>
                      <a:gd name="connsiteY4" fmla="*/ 79509 h 92707"/>
                      <a:gd name="connsiteX0" fmla="*/ 167 w 138974"/>
                      <a:gd name="connsiteY0" fmla="*/ 71888 h 85086"/>
                      <a:gd name="connsiteX1" fmla="*/ 74058 w 138974"/>
                      <a:gd name="connsiteY1" fmla="*/ 81125 h 85086"/>
                      <a:gd name="connsiteX2" fmla="*/ 138712 w 138974"/>
                      <a:gd name="connsiteY2" fmla="*/ 21088 h 85086"/>
                      <a:gd name="connsiteX3" fmla="*/ 91899 w 138974"/>
                      <a:gd name="connsiteY3" fmla="*/ 1252 h 85086"/>
                      <a:gd name="connsiteX4" fmla="*/ 167 w 138974"/>
                      <a:gd name="connsiteY4" fmla="*/ 71888 h 85086"/>
                      <a:gd name="connsiteX0" fmla="*/ 278 w 118032"/>
                      <a:gd name="connsiteY0" fmla="*/ 56375 h 82581"/>
                      <a:gd name="connsiteX1" fmla="*/ 53174 w 118032"/>
                      <a:gd name="connsiteY1" fmla="*/ 81359 h 82581"/>
                      <a:gd name="connsiteX2" fmla="*/ 117828 w 118032"/>
                      <a:gd name="connsiteY2" fmla="*/ 21322 h 82581"/>
                      <a:gd name="connsiteX3" fmla="*/ 71015 w 118032"/>
                      <a:gd name="connsiteY3" fmla="*/ 1486 h 82581"/>
                      <a:gd name="connsiteX4" fmla="*/ 278 w 118032"/>
                      <a:gd name="connsiteY4" fmla="*/ 56375 h 82581"/>
                      <a:gd name="connsiteX0" fmla="*/ 220 w 117808"/>
                      <a:gd name="connsiteY0" fmla="*/ 56172 h 67245"/>
                      <a:gd name="connsiteX1" fmla="*/ 63614 w 117808"/>
                      <a:gd name="connsiteY1" fmla="*/ 62785 h 67245"/>
                      <a:gd name="connsiteX2" fmla="*/ 117770 w 117808"/>
                      <a:gd name="connsiteY2" fmla="*/ 21119 h 67245"/>
                      <a:gd name="connsiteX3" fmla="*/ 70957 w 117808"/>
                      <a:gd name="connsiteY3" fmla="*/ 1283 h 67245"/>
                      <a:gd name="connsiteX4" fmla="*/ 220 w 117808"/>
                      <a:gd name="connsiteY4" fmla="*/ 56172 h 672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808" h="67245">
                        <a:moveTo>
                          <a:pt x="220" y="56172"/>
                        </a:moveTo>
                        <a:cubicBezTo>
                          <a:pt x="-3628" y="70796"/>
                          <a:pt x="44022" y="68627"/>
                          <a:pt x="63614" y="62785"/>
                        </a:cubicBezTo>
                        <a:cubicBezTo>
                          <a:pt x="83206" y="56943"/>
                          <a:pt x="116546" y="31369"/>
                          <a:pt x="117770" y="21119"/>
                        </a:cubicBezTo>
                        <a:cubicBezTo>
                          <a:pt x="118994" y="10869"/>
                          <a:pt x="90549" y="-4559"/>
                          <a:pt x="70957" y="1283"/>
                        </a:cubicBezTo>
                        <a:cubicBezTo>
                          <a:pt x="51365" y="7125"/>
                          <a:pt x="61415" y="48373"/>
                          <a:pt x="220" y="56172"/>
                        </a:cubicBezTo>
                        <a:close/>
                      </a:path>
                    </a:pathLst>
                  </a:custGeom>
                  <a:solidFill>
                    <a:srgbClr val="8AC3EF"/>
                  </a:solidFill>
                  <a:ln w="9525">
                    <a:solidFill>
                      <a:srgbClr val="307EB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1512" cap="all" baseline="0">
                      <a:latin typeface="+mj-lt"/>
                    </a:endParaRPr>
                  </a:p>
                </p:txBody>
              </p:sp>
            </p:grpSp>
          </p:grpSp>
        </p:grpSp>
      </p:grpSp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Graph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grpSp>
        <p:nvGrpSpPr>
          <p:cNvPr id="73" name="INSTRUCTION">
            <a:extLst>
              <a:ext uri="{FF2B5EF4-FFF2-40B4-BE49-F238E27FC236}">
                <a16:creationId xmlns:a16="http://schemas.microsoft.com/office/drawing/2014/main" id="{BB3FD99A-1FEB-48CD-8C06-ACE0D7AD6ABC}"/>
              </a:ext>
            </a:extLst>
          </p:cNvPr>
          <p:cNvGrpSpPr/>
          <p:nvPr userDrawn="1"/>
        </p:nvGrpSpPr>
        <p:grpSpPr>
          <a:xfrm>
            <a:off x="11695861" y="0"/>
            <a:ext cx="3489704" cy="6231348"/>
            <a:chOff x="-3786165" y="0"/>
            <a:chExt cx="3693114" cy="6594665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EABEF574-AC6D-4F4A-B1E0-EA453D6556DD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755B8279-98D2-40D9-98D1-91C1B10F7BBA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414DD08-F911-442E-8CBF-50CC09280CBC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787C02B5-5D41-4696-B07F-FF4FD093D750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B3018CCE-44B5-49FD-AF28-CC562A12E1C1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vaal 131">
                <a:extLst>
                  <a:ext uri="{FF2B5EF4-FFF2-40B4-BE49-F238E27FC236}">
                    <a16:creationId xmlns:a16="http://schemas.microsoft.com/office/drawing/2014/main" id="{281FB5F3-F19C-459B-8C79-7FD4DCDA316A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Vrije vorm: vorm 132">
                <a:extLst>
                  <a:ext uri="{FF2B5EF4-FFF2-40B4-BE49-F238E27FC236}">
                    <a16:creationId xmlns:a16="http://schemas.microsoft.com/office/drawing/2014/main" id="{6EE240EF-A266-400E-9BCD-EDFAE547BFB5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Rechthoek: afgeronde hoeken 133">
                <a:extLst>
                  <a:ext uri="{FF2B5EF4-FFF2-40B4-BE49-F238E27FC236}">
                    <a16:creationId xmlns:a16="http://schemas.microsoft.com/office/drawing/2014/main" id="{72AB0927-520D-4310-B354-367BE7FF17DA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35" name="Rechte verbindingslijn 134">
                <a:extLst>
                  <a:ext uri="{FF2B5EF4-FFF2-40B4-BE49-F238E27FC236}">
                    <a16:creationId xmlns:a16="http://schemas.microsoft.com/office/drawing/2014/main" id="{024A82AB-7291-46B1-A0FD-C105284F887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6" name="Rechte verbindingslijn 135">
                <a:extLst>
                  <a:ext uri="{FF2B5EF4-FFF2-40B4-BE49-F238E27FC236}">
                    <a16:creationId xmlns:a16="http://schemas.microsoft.com/office/drawing/2014/main" id="{6DF8CDF5-FEF4-4F9E-ACF5-4963AE1687A6}"/>
                  </a:ext>
                </a:extLst>
              </p:cNvPr>
              <p:cNvCxnSpPr>
                <a:cxnSpLocks/>
                <a:stCxn id="13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3CF59DFC-E50E-4B6A-B8E2-FDAE5620026A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2310A927-EF5B-4D37-AD56-B2E151F7E0E4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0" name="Groep 79">
              <a:extLst>
                <a:ext uri="{FF2B5EF4-FFF2-40B4-BE49-F238E27FC236}">
                  <a16:creationId xmlns:a16="http://schemas.microsoft.com/office/drawing/2014/main" id="{BE5F1B94-C371-46EB-BA05-44E716179951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0022DCD3-B553-4EBF-BD16-C29F7C36FE85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129" name="Rechte verbindingslijn 128">
                <a:extLst>
                  <a:ext uri="{FF2B5EF4-FFF2-40B4-BE49-F238E27FC236}">
                    <a16:creationId xmlns:a16="http://schemas.microsoft.com/office/drawing/2014/main" id="{0F443BA9-123D-47D6-A0C5-56AB73F919E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30" name="Gelijkbenige driehoek 129">
                <a:extLst>
                  <a:ext uri="{FF2B5EF4-FFF2-40B4-BE49-F238E27FC236}">
                    <a16:creationId xmlns:a16="http://schemas.microsoft.com/office/drawing/2014/main" id="{510CCB45-84EA-4654-B907-B1D82E09981F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4850793B-93AA-4DB8-85FC-9B037355E910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8FE195E7-4267-4495-87EC-8B6C222BC9DE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D0F1648D-DCE0-4596-A0A9-CEDC5CC00070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112" name="Groep 111">
                <a:extLst>
                  <a:ext uri="{FF2B5EF4-FFF2-40B4-BE49-F238E27FC236}">
                    <a16:creationId xmlns:a16="http://schemas.microsoft.com/office/drawing/2014/main" id="{1BF78AE8-DAD3-40BD-B470-B9A81279081D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15" name="Groep 114">
                  <a:extLst>
                    <a:ext uri="{FF2B5EF4-FFF2-40B4-BE49-F238E27FC236}">
                      <a16:creationId xmlns:a16="http://schemas.microsoft.com/office/drawing/2014/main" id="{17304DB4-51E4-45EE-BC25-7D0F8E6B58C9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22" name="Groep 121">
                    <a:extLst>
                      <a:ext uri="{FF2B5EF4-FFF2-40B4-BE49-F238E27FC236}">
                        <a16:creationId xmlns:a16="http://schemas.microsoft.com/office/drawing/2014/main" id="{AC6E8FC2-EBBD-4A90-8E98-6E390175E2D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25" name="Rechthoek 124">
                      <a:extLst>
                        <a:ext uri="{FF2B5EF4-FFF2-40B4-BE49-F238E27FC236}">
                          <a16:creationId xmlns:a16="http://schemas.microsoft.com/office/drawing/2014/main" id="{1C3A2EFA-148A-4843-87F2-2549837183E5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6" name="Rechthoek 125">
                      <a:extLst>
                        <a:ext uri="{FF2B5EF4-FFF2-40B4-BE49-F238E27FC236}">
                          <a16:creationId xmlns:a16="http://schemas.microsoft.com/office/drawing/2014/main" id="{4DD91BB4-5690-4B2A-9CBE-2317559AB2F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27" name="Ovaal 126">
                      <a:extLst>
                        <a:ext uri="{FF2B5EF4-FFF2-40B4-BE49-F238E27FC236}">
                          <a16:creationId xmlns:a16="http://schemas.microsoft.com/office/drawing/2014/main" id="{AACD5DFB-23FF-483C-BCC6-CC7D2BDEA4B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23" name="Afbeelding 122">
                    <a:extLst>
                      <a:ext uri="{FF2B5EF4-FFF2-40B4-BE49-F238E27FC236}">
                        <a16:creationId xmlns:a16="http://schemas.microsoft.com/office/drawing/2014/main" id="{5A4DB95D-7DB4-4FD6-8C79-FAE576F7E943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24" name="Afbeelding 123">
                    <a:extLst>
                      <a:ext uri="{FF2B5EF4-FFF2-40B4-BE49-F238E27FC236}">
                        <a16:creationId xmlns:a16="http://schemas.microsoft.com/office/drawing/2014/main" id="{D93FF698-8C8B-4EC8-AC98-3C095F0133A4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6" name="Groep 115">
                  <a:extLst>
                    <a:ext uri="{FF2B5EF4-FFF2-40B4-BE49-F238E27FC236}">
                      <a16:creationId xmlns:a16="http://schemas.microsoft.com/office/drawing/2014/main" id="{D47E1D9F-7371-4D7C-8379-72CDA1D46FC4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20" name="Rechthoek 119">
                    <a:extLst>
                      <a:ext uri="{FF2B5EF4-FFF2-40B4-BE49-F238E27FC236}">
                        <a16:creationId xmlns:a16="http://schemas.microsoft.com/office/drawing/2014/main" id="{8566D9AF-DFF3-48EE-92DB-7A5C6E7B286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21" name="Rechthoek 120">
                    <a:extLst>
                      <a:ext uri="{FF2B5EF4-FFF2-40B4-BE49-F238E27FC236}">
                        <a16:creationId xmlns:a16="http://schemas.microsoft.com/office/drawing/2014/main" id="{5ECBB7E5-800F-40C6-B3E8-E92D11D75D95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7" name="Groep 116">
                  <a:extLst>
                    <a:ext uri="{FF2B5EF4-FFF2-40B4-BE49-F238E27FC236}">
                      <a16:creationId xmlns:a16="http://schemas.microsoft.com/office/drawing/2014/main" id="{593E01C1-A989-4FDC-8984-3DB12AC5E1C7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8" name="Rechthoek 117">
                    <a:extLst>
                      <a:ext uri="{FF2B5EF4-FFF2-40B4-BE49-F238E27FC236}">
                        <a16:creationId xmlns:a16="http://schemas.microsoft.com/office/drawing/2014/main" id="{FA947588-D7C1-432E-9224-9754AB0D89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9" name="Rechthoek 118">
                    <a:extLst>
                      <a:ext uri="{FF2B5EF4-FFF2-40B4-BE49-F238E27FC236}">
                        <a16:creationId xmlns:a16="http://schemas.microsoft.com/office/drawing/2014/main" id="{BC43F7CC-B4EE-43E4-9A21-9620E3C916A0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13" name="Rechthoek 112">
                <a:extLst>
                  <a:ext uri="{FF2B5EF4-FFF2-40B4-BE49-F238E27FC236}">
                    <a16:creationId xmlns:a16="http://schemas.microsoft.com/office/drawing/2014/main" id="{AB34F81C-494E-4332-81BE-D11E2402435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14" name="Gelijkbenige driehoek 113">
                <a:extLst>
                  <a:ext uri="{FF2B5EF4-FFF2-40B4-BE49-F238E27FC236}">
                    <a16:creationId xmlns:a16="http://schemas.microsoft.com/office/drawing/2014/main" id="{1E8A2E21-C161-4424-8458-55293AA822DC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055F4E4B-19D6-425C-B714-3C139207CD15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8A6D4CA9-760E-4C21-8DD0-9664879DF78F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86" name="Groep 85">
              <a:extLst>
                <a:ext uri="{FF2B5EF4-FFF2-40B4-BE49-F238E27FC236}">
                  <a16:creationId xmlns:a16="http://schemas.microsoft.com/office/drawing/2014/main" id="{CC6A4DEF-1063-4B27-B5A3-60A075DACF3B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1B464C8-A921-4A39-A853-E23341165E78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Rechthoek 97">
                <a:extLst>
                  <a:ext uri="{FF2B5EF4-FFF2-40B4-BE49-F238E27FC236}">
                    <a16:creationId xmlns:a16="http://schemas.microsoft.com/office/drawing/2014/main" id="{D8F14E0C-2A12-48CF-AE2A-87CF9DFABDB1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2C1B4884-E142-4BCD-A79F-CACB52E27D35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100" name="Tekstvak 99">
                <a:extLst>
                  <a:ext uri="{FF2B5EF4-FFF2-40B4-BE49-F238E27FC236}">
                    <a16:creationId xmlns:a16="http://schemas.microsoft.com/office/drawing/2014/main" id="{2C7EE263-D2EB-4E49-A719-17C2DA44A4C2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101" name="Vrije vorm: vorm 100">
                <a:extLst>
                  <a:ext uri="{FF2B5EF4-FFF2-40B4-BE49-F238E27FC236}">
                    <a16:creationId xmlns:a16="http://schemas.microsoft.com/office/drawing/2014/main" id="{5A12D808-F7B1-4599-B9B9-19A3AADFA06F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02" name="Groep 101">
                <a:extLst>
                  <a:ext uri="{FF2B5EF4-FFF2-40B4-BE49-F238E27FC236}">
                    <a16:creationId xmlns:a16="http://schemas.microsoft.com/office/drawing/2014/main" id="{9CC4E62B-6902-4A00-AC64-C2D0DE77AFD3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10F98515-387F-4E1A-9C1A-F4D4793841D1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9" name="Rechthoek 47">
                  <a:extLst>
                    <a:ext uri="{FF2B5EF4-FFF2-40B4-BE49-F238E27FC236}">
                      <a16:creationId xmlns:a16="http://schemas.microsoft.com/office/drawing/2014/main" id="{819982AA-17C2-4B2B-B367-73B6C47218B7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0" name="Rechthoek 47">
                  <a:extLst>
                    <a:ext uri="{FF2B5EF4-FFF2-40B4-BE49-F238E27FC236}">
                      <a16:creationId xmlns:a16="http://schemas.microsoft.com/office/drawing/2014/main" id="{D3B46C45-DB64-430F-8C2E-3B4D29B7CA7E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1" name="Koorde 110">
                  <a:extLst>
                    <a:ext uri="{FF2B5EF4-FFF2-40B4-BE49-F238E27FC236}">
                      <a16:creationId xmlns:a16="http://schemas.microsoft.com/office/drawing/2014/main" id="{70272BC0-EE52-4CFA-BB2A-421BB459845E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03" name="Groep 102">
                <a:extLst>
                  <a:ext uri="{FF2B5EF4-FFF2-40B4-BE49-F238E27FC236}">
                    <a16:creationId xmlns:a16="http://schemas.microsoft.com/office/drawing/2014/main" id="{95D00661-4558-4164-AD62-EA4C8E8B801D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104" name="Rechthoek 103">
                  <a:extLst>
                    <a:ext uri="{FF2B5EF4-FFF2-40B4-BE49-F238E27FC236}">
                      <a16:creationId xmlns:a16="http://schemas.microsoft.com/office/drawing/2014/main" id="{F6CE6738-5954-4F42-B1D8-23D81D2E3AB0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5" name="Rechthoek 104">
                  <a:extLst>
                    <a:ext uri="{FF2B5EF4-FFF2-40B4-BE49-F238E27FC236}">
                      <a16:creationId xmlns:a16="http://schemas.microsoft.com/office/drawing/2014/main" id="{2BF105C9-DC0C-4690-8D92-2FB246F81C1E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6" name="Ovaal 105">
                  <a:extLst>
                    <a:ext uri="{FF2B5EF4-FFF2-40B4-BE49-F238E27FC236}">
                      <a16:creationId xmlns:a16="http://schemas.microsoft.com/office/drawing/2014/main" id="{DFE2F414-BBFF-4626-BD1B-67181FC01EBD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07" name="Rechthoek 47">
                  <a:extLst>
                    <a:ext uri="{FF2B5EF4-FFF2-40B4-BE49-F238E27FC236}">
                      <a16:creationId xmlns:a16="http://schemas.microsoft.com/office/drawing/2014/main" id="{9F6A72AB-E947-413A-836C-38A81A942C41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BE46D115-926C-4F1E-8773-FA7B47CD7DC1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88" name="ICOON_info">
              <a:extLst>
                <a:ext uri="{FF2B5EF4-FFF2-40B4-BE49-F238E27FC236}">
                  <a16:creationId xmlns:a16="http://schemas.microsoft.com/office/drawing/2014/main" id="{CE85A4C2-6C99-4A1D-B279-3A38CCF9B216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95" name="Ovaal 94">
                <a:extLst>
                  <a:ext uri="{FF2B5EF4-FFF2-40B4-BE49-F238E27FC236}">
                    <a16:creationId xmlns:a16="http://schemas.microsoft.com/office/drawing/2014/main" id="{0C00D14D-8315-459A-AAE2-0C5747FF4D15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Graphic 163" descr="Informatie">
                <a:extLst>
                  <a:ext uri="{FF2B5EF4-FFF2-40B4-BE49-F238E27FC236}">
                    <a16:creationId xmlns:a16="http://schemas.microsoft.com/office/drawing/2014/main" id="{88FCA25F-CA88-43C6-9221-ECA90355DAA7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9" name="Groep 88">
              <a:extLst>
                <a:ext uri="{FF2B5EF4-FFF2-40B4-BE49-F238E27FC236}">
                  <a16:creationId xmlns:a16="http://schemas.microsoft.com/office/drawing/2014/main" id="{F7D1B895-623C-4970-8944-47D2E7FD8E44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90" name="Inspireren">
                <a:extLst>
                  <a:ext uri="{FF2B5EF4-FFF2-40B4-BE49-F238E27FC236}">
                    <a16:creationId xmlns:a16="http://schemas.microsoft.com/office/drawing/2014/main" id="{D189489C-86FD-4DF0-A3EE-A5F430EDE0CF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92" name="Freeform 12">
                  <a:extLst>
                    <a:ext uri="{FF2B5EF4-FFF2-40B4-BE49-F238E27FC236}">
                      <a16:creationId xmlns:a16="http://schemas.microsoft.com/office/drawing/2014/main" id="{E7631ED2-47ED-4BEF-A4B6-908830FFCD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3" name="Freeform 13">
                  <a:extLst>
                    <a:ext uri="{FF2B5EF4-FFF2-40B4-BE49-F238E27FC236}">
                      <a16:creationId xmlns:a16="http://schemas.microsoft.com/office/drawing/2014/main" id="{356C3EB2-BF31-4A0B-907B-E25E7DD49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94" name="Freeform 14">
                  <a:extLst>
                    <a:ext uri="{FF2B5EF4-FFF2-40B4-BE49-F238E27FC236}">
                      <a16:creationId xmlns:a16="http://schemas.microsoft.com/office/drawing/2014/main" id="{53A46B8B-7E78-484A-B4D1-455BFB61CC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91" name="Tekstvak 90">
                <a:extLst>
                  <a:ext uri="{FF2B5EF4-FFF2-40B4-BE49-F238E27FC236}">
                    <a16:creationId xmlns:a16="http://schemas.microsoft.com/office/drawing/2014/main" id="{924C007C-BDC5-4783-BB5E-27CDEC820C75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0CF1F0-A070-DE8E-24C3-EE9DCC5C811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A7604-ADED-14B5-5B7F-C73AFC7FAE56}"/>
              </a:ext>
            </a:extLst>
          </p:cNvPr>
          <p:cNvSpPr/>
          <p:nvPr userDrawn="1"/>
        </p:nvSpPr>
        <p:spPr>
          <a:xfrm>
            <a:off x="0" y="1002323"/>
            <a:ext cx="11520488" cy="525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7"/>
          </a:p>
        </p:txBody>
      </p:sp>
      <p:sp>
        <p:nvSpPr>
          <p:cNvPr id="202" name="Picture Placeholder 2">
            <a:extLst>
              <a:ext uri="{FF2B5EF4-FFF2-40B4-BE49-F238E27FC236}">
                <a16:creationId xmlns:a16="http://schemas.microsoft.com/office/drawing/2014/main" id="{B0BE49F9-A8B4-D8EC-EF5A-0DC6DD474DFF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327549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- INFO">
            <a:extLst>
              <a:ext uri="{FF2B5EF4-FFF2-40B4-BE49-F238E27FC236}">
                <a16:creationId xmlns:a16="http://schemas.microsoft.com/office/drawing/2014/main" id="{49629A98-289B-4B40-AB79-8D66F4C6791F}"/>
              </a:ext>
            </a:extLst>
          </p:cNvPr>
          <p:cNvSpPr txBox="1"/>
          <p:nvPr userDrawn="1"/>
        </p:nvSpPr>
        <p:spPr>
          <a:xfrm>
            <a:off x="0" y="-456065"/>
            <a:ext cx="11520488" cy="2500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nl-NL" sz="1512" b="0" cap="none" spc="0" baseline="0">
                <a:solidFill>
                  <a:schemeClr val="tx1"/>
                </a:solidFill>
                <a:latin typeface="Arial Black" panose="020B0A04020102020204" pitchFamily="34" charset="0"/>
                <a:cs typeface="Calibri" panose="020F0502020204030204" pitchFamily="34" charset="0"/>
              </a:rPr>
              <a:t>Title</a:t>
            </a:r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77AB9A49-8535-4B86-95DA-01C33FAE92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17FAAE1-C614-4125-97DB-A593375C9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/>
              <a:t>Title slide</a:t>
            </a:r>
          </a:p>
        </p:txBody>
      </p:sp>
      <p:grpSp>
        <p:nvGrpSpPr>
          <p:cNvPr id="6" name="INSTRUCTION">
            <a:extLst>
              <a:ext uri="{FF2B5EF4-FFF2-40B4-BE49-F238E27FC236}">
                <a16:creationId xmlns:a16="http://schemas.microsoft.com/office/drawing/2014/main" id="{9EEB43D6-053B-4967-8C00-54A652067413}"/>
              </a:ext>
            </a:extLst>
          </p:cNvPr>
          <p:cNvGrpSpPr/>
          <p:nvPr userDrawn="1"/>
        </p:nvGrpSpPr>
        <p:grpSpPr>
          <a:xfrm>
            <a:off x="-3577629" y="2703"/>
            <a:ext cx="3489704" cy="6231348"/>
            <a:chOff x="-3786165" y="0"/>
            <a:chExt cx="3693114" cy="6594665"/>
          </a:xfrm>
        </p:grpSpPr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BFCB10F6-98BC-4CE4-99BC-F059961AC51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5931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 logo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5895CF3-7ABB-4E08-8797-7BAC1F392592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64BB8E3-8102-46D7-B8BE-26E6D1654F7D}"/>
                </a:ext>
              </a:extLst>
            </p:cNvPr>
            <p:cNvSpPr/>
            <p:nvPr userDrawn="1"/>
          </p:nvSpPr>
          <p:spPr>
            <a:xfrm>
              <a:off x="-3319415" y="465324"/>
              <a:ext cx="2944682" cy="658026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pictogram to insert a new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(see example below)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1" name="Groep 10">
              <a:extLst>
                <a:ext uri="{FF2B5EF4-FFF2-40B4-BE49-F238E27FC236}">
                  <a16:creationId xmlns:a16="http://schemas.microsoft.com/office/drawing/2014/main" id="{44B22602-930F-44AF-860B-EA11319DB6D5}"/>
                </a:ext>
              </a:extLst>
            </p:cNvPr>
            <p:cNvGrpSpPr/>
            <p:nvPr userDrawn="1"/>
          </p:nvGrpSpPr>
          <p:grpSpPr>
            <a:xfrm>
              <a:off x="-3316179" y="1231351"/>
              <a:ext cx="294789" cy="318834"/>
              <a:chOff x="14466489" y="1001522"/>
              <a:chExt cx="290627" cy="314333"/>
            </a:xfrm>
          </p:grpSpPr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14684E7A-D4E8-40DB-894E-EC0643F03D92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81818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vaal 66">
                <a:extLst>
                  <a:ext uri="{FF2B5EF4-FFF2-40B4-BE49-F238E27FC236}">
                    <a16:creationId xmlns:a16="http://schemas.microsoft.com/office/drawing/2014/main" id="{E6A70B0E-D243-45C0-9264-CA402C2130C9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Vrije vorm: vorm 67">
                <a:extLst>
                  <a:ext uri="{FF2B5EF4-FFF2-40B4-BE49-F238E27FC236}">
                    <a16:creationId xmlns:a16="http://schemas.microsoft.com/office/drawing/2014/main" id="{B829A6FB-2F33-442B-B1A8-3861C1CFFC66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56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Rechthoek: afgeronde hoeken 68">
                <a:extLst>
                  <a:ext uri="{FF2B5EF4-FFF2-40B4-BE49-F238E27FC236}">
                    <a16:creationId xmlns:a16="http://schemas.microsoft.com/office/drawing/2014/main" id="{7141869A-7907-4AB5-B52F-1D6013F3936E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0" name="Rechte verbindingslijn 69">
                <a:extLst>
                  <a:ext uri="{FF2B5EF4-FFF2-40B4-BE49-F238E27FC236}">
                    <a16:creationId xmlns:a16="http://schemas.microsoft.com/office/drawing/2014/main" id="{CF5FA967-6550-413E-851D-3EC0DA739B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Rechte verbindingslijn 70">
                <a:extLst>
                  <a:ext uri="{FF2B5EF4-FFF2-40B4-BE49-F238E27FC236}">
                    <a16:creationId xmlns:a16="http://schemas.microsoft.com/office/drawing/2014/main" id="{E9F6157C-2E74-4BF4-920D-C1624F5D8594}"/>
                  </a:ext>
                </a:extLst>
              </p:cNvPr>
              <p:cNvCxnSpPr>
                <a:cxnSpLocks/>
                <a:stCxn id="69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2969AE14-68D9-4388-98A6-1ED9BD7030E2}"/>
                </a:ext>
              </a:extLst>
            </p:cNvPr>
            <p:cNvSpPr/>
            <p:nvPr userDrawn="1"/>
          </p:nvSpPr>
          <p:spPr>
            <a:xfrm>
              <a:off x="-3603587" y="172970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B239670-BDFB-462E-998A-A8C3E0190F4E}"/>
                </a:ext>
              </a:extLst>
            </p:cNvPr>
            <p:cNvSpPr/>
            <p:nvPr userDrawn="1"/>
          </p:nvSpPr>
          <p:spPr>
            <a:xfrm>
              <a:off x="-3319415" y="1729710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logo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AD33DBB6-3A79-44F7-8559-6A8C91B2A3F8}"/>
                </a:ext>
              </a:extLst>
            </p:cNvPr>
            <p:cNvGrpSpPr/>
            <p:nvPr userDrawn="1"/>
          </p:nvGrpSpPr>
          <p:grpSpPr>
            <a:xfrm>
              <a:off x="-3311319" y="2164285"/>
              <a:ext cx="825500" cy="209550"/>
              <a:chOff x="13504624" y="2482850"/>
              <a:chExt cx="825500" cy="209550"/>
            </a:xfrm>
          </p:grpSpPr>
          <p:sp>
            <p:nvSpPr>
              <p:cNvPr id="63" name="Rechthoek 62">
                <a:extLst>
                  <a:ext uri="{FF2B5EF4-FFF2-40B4-BE49-F238E27FC236}">
                    <a16:creationId xmlns:a16="http://schemas.microsoft.com/office/drawing/2014/main" id="{F0EB7896-B876-42DA-AFCF-5A8C28E14158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72000" tIns="0" rIns="28800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</a:p>
            </p:txBody>
          </p: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8DC84ACD-8F73-44B3-8EF0-62F380E030F6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65" name="Gelijkbenige driehoek 64">
                <a:extLst>
                  <a:ext uri="{FF2B5EF4-FFF2-40B4-BE49-F238E27FC236}">
                    <a16:creationId xmlns:a16="http://schemas.microsoft.com/office/drawing/2014/main" id="{BD5E7749-A4EA-4069-A04B-497D80922DE5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850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9C2E2304-2504-4E11-985C-D3E89F06CE1C}"/>
                </a:ext>
              </a:extLst>
            </p:cNvPr>
            <p:cNvSpPr/>
            <p:nvPr userDrawn="1"/>
          </p:nvSpPr>
          <p:spPr>
            <a:xfrm>
              <a:off x="-3603587" y="2553359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7C3CE07-1376-4F89-B76F-73FEC402D289}"/>
                </a:ext>
              </a:extLst>
            </p:cNvPr>
            <p:cNvSpPr/>
            <p:nvPr userDrawn="1"/>
          </p:nvSpPr>
          <p:spPr>
            <a:xfrm>
              <a:off x="-3319415" y="2553360"/>
              <a:ext cx="2944682" cy="79034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logo, go to the tab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logo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logo frame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brackets.</a:t>
              </a:r>
            </a:p>
          </p:txBody>
        </p:sp>
        <p:grpSp>
          <p:nvGrpSpPr>
            <p:cNvPr id="18" name="Groep 17">
              <a:extLst>
                <a:ext uri="{FF2B5EF4-FFF2-40B4-BE49-F238E27FC236}">
                  <a16:creationId xmlns:a16="http://schemas.microsoft.com/office/drawing/2014/main" id="{B9B13C44-1E12-4788-A2FB-97CBF8BA34F8}"/>
                </a:ext>
              </a:extLst>
            </p:cNvPr>
            <p:cNvGrpSpPr/>
            <p:nvPr userDrawn="1"/>
          </p:nvGrpSpPr>
          <p:grpSpPr>
            <a:xfrm>
              <a:off x="-3441613" y="3457758"/>
              <a:ext cx="622283" cy="612920"/>
              <a:chOff x="12617641" y="3403239"/>
              <a:chExt cx="752963" cy="741634"/>
            </a:xfrm>
          </p:grpSpPr>
          <p:grpSp>
            <p:nvGrpSpPr>
              <p:cNvPr id="47" name="Groep 46">
                <a:extLst>
                  <a:ext uri="{FF2B5EF4-FFF2-40B4-BE49-F238E27FC236}">
                    <a16:creationId xmlns:a16="http://schemas.microsoft.com/office/drawing/2014/main" id="{7AAC379E-FD84-463D-A351-679DA46EB5D6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50" name="Groep 49">
                  <a:extLst>
                    <a:ext uri="{FF2B5EF4-FFF2-40B4-BE49-F238E27FC236}">
                      <a16:creationId xmlns:a16="http://schemas.microsoft.com/office/drawing/2014/main" id="{DD0FA265-BE08-4C1B-A138-7A6C16FE0021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57" name="Groep 56">
                    <a:extLst>
                      <a:ext uri="{FF2B5EF4-FFF2-40B4-BE49-F238E27FC236}">
                        <a16:creationId xmlns:a16="http://schemas.microsoft.com/office/drawing/2014/main" id="{96D85C45-1E29-4097-A020-DD60663D363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60" name="Rechthoek 59">
                      <a:extLst>
                        <a:ext uri="{FF2B5EF4-FFF2-40B4-BE49-F238E27FC236}">
                          <a16:creationId xmlns:a16="http://schemas.microsoft.com/office/drawing/2014/main" id="{BE05549A-082D-463F-9D2F-505E7B9563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1" name="Rechthoek 60">
                      <a:extLst>
                        <a:ext uri="{FF2B5EF4-FFF2-40B4-BE49-F238E27FC236}">
                          <a16:creationId xmlns:a16="http://schemas.microsoft.com/office/drawing/2014/main" id="{DCE5EE5C-D37E-42F9-8EC8-7D61E6B0E42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62" name="Ovaal 61">
                      <a:extLst>
                        <a:ext uri="{FF2B5EF4-FFF2-40B4-BE49-F238E27FC236}">
                          <a16:creationId xmlns:a16="http://schemas.microsoft.com/office/drawing/2014/main" id="{FF6EFD0E-1032-4C4D-8F27-9086BB05753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58" name="Afbeelding 57">
                    <a:extLst>
                      <a:ext uri="{FF2B5EF4-FFF2-40B4-BE49-F238E27FC236}">
                        <a16:creationId xmlns:a16="http://schemas.microsoft.com/office/drawing/2014/main" id="{82F379F3-7F14-4455-A101-B3E251167066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59" name="Afbeelding 58">
                    <a:extLst>
                      <a:ext uri="{FF2B5EF4-FFF2-40B4-BE49-F238E27FC236}">
                        <a16:creationId xmlns:a16="http://schemas.microsoft.com/office/drawing/2014/main" id="{1EBAD7CC-801B-4D2C-9413-C3503ED32BAC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3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1" name="Groep 50">
                  <a:extLst>
                    <a:ext uri="{FF2B5EF4-FFF2-40B4-BE49-F238E27FC236}">
                      <a16:creationId xmlns:a16="http://schemas.microsoft.com/office/drawing/2014/main" id="{5714433A-9577-49F0-950A-5BE9017A2771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5" name="Rechthoek 54">
                    <a:extLst>
                      <a:ext uri="{FF2B5EF4-FFF2-40B4-BE49-F238E27FC236}">
                        <a16:creationId xmlns:a16="http://schemas.microsoft.com/office/drawing/2014/main" id="{EC3EE375-BA66-4B0E-BFCC-BCCA7FEF51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Rechthoek 55">
                    <a:extLst>
                      <a:ext uri="{FF2B5EF4-FFF2-40B4-BE49-F238E27FC236}">
                        <a16:creationId xmlns:a16="http://schemas.microsoft.com/office/drawing/2014/main" id="{0E7EBF7F-70F3-4E4F-8A71-C6DA78765FB9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2" name="Groep 51">
                  <a:extLst>
                    <a:ext uri="{FF2B5EF4-FFF2-40B4-BE49-F238E27FC236}">
                      <a16:creationId xmlns:a16="http://schemas.microsoft.com/office/drawing/2014/main" id="{979D716C-A066-4C5C-9AED-5E9ACF2843B2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53" name="Rechthoek 52">
                    <a:extLst>
                      <a:ext uri="{FF2B5EF4-FFF2-40B4-BE49-F238E27FC236}">
                        <a16:creationId xmlns:a16="http://schemas.microsoft.com/office/drawing/2014/main" id="{C9C76DB9-2CA6-4653-9C3A-87000630522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Rechthoek 53">
                    <a:extLst>
                      <a:ext uri="{FF2B5EF4-FFF2-40B4-BE49-F238E27FC236}">
                        <a16:creationId xmlns:a16="http://schemas.microsoft.com/office/drawing/2014/main" id="{B5BBE8B0-927A-46E4-92BA-E6180C400AF2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Rechthoek 47">
                <a:extLst>
                  <a:ext uri="{FF2B5EF4-FFF2-40B4-BE49-F238E27FC236}">
                    <a16:creationId xmlns:a16="http://schemas.microsoft.com/office/drawing/2014/main" id="{A6ABFD4F-336B-46AD-966D-4988B5263C26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49" name="Gelijkbenige driehoek 48">
                <a:extLst>
                  <a:ext uri="{FF2B5EF4-FFF2-40B4-BE49-F238E27FC236}">
                    <a16:creationId xmlns:a16="http://schemas.microsoft.com/office/drawing/2014/main" id="{12283D01-959A-4313-92B4-FA5E632B7F5B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28F556AC-F857-4606-8211-0F0B4FDCAF72}"/>
                </a:ext>
              </a:extLst>
            </p:cNvPr>
            <p:cNvSpPr/>
            <p:nvPr userDrawn="1"/>
          </p:nvSpPr>
          <p:spPr>
            <a:xfrm>
              <a:off x="-3603587" y="4275081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12BFC944-0BD0-4DDC-99A5-CCF7615ED375}"/>
                </a:ext>
              </a:extLst>
            </p:cNvPr>
            <p:cNvSpPr/>
            <p:nvPr userDrawn="1"/>
          </p:nvSpPr>
          <p:spPr>
            <a:xfrm>
              <a:off x="-3319415" y="4275082"/>
              <a:ext cx="2944682" cy="6360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make sure the logo is kept in it’s original ratio,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Tools’ - ‘Format’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arrow below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Now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‘Fit’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790A420C-8AE5-466D-8EE9-DA295B4119C2}"/>
                </a:ext>
              </a:extLst>
            </p:cNvPr>
            <p:cNvGrpSpPr/>
            <p:nvPr userDrawn="1"/>
          </p:nvGrpSpPr>
          <p:grpSpPr>
            <a:xfrm>
              <a:off x="-3314821" y="5023930"/>
              <a:ext cx="1108877" cy="563933"/>
              <a:chOff x="-3314821" y="3885197"/>
              <a:chExt cx="1108877" cy="563933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2EC4BD4E-E864-4E1E-88C8-673358B12E96}"/>
                  </a:ext>
                </a:extLst>
              </p:cNvPr>
              <p:cNvSpPr/>
              <p:nvPr userDrawn="1"/>
            </p:nvSpPr>
            <p:spPr>
              <a:xfrm>
                <a:off x="-3314821" y="3885197"/>
                <a:ext cx="1055607" cy="504851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1A3EC46-F78E-41F6-8E76-7EF8C7C2C1A3}"/>
                  </a:ext>
                </a:extLst>
              </p:cNvPr>
              <p:cNvSpPr/>
              <p:nvPr userDrawn="1"/>
            </p:nvSpPr>
            <p:spPr>
              <a:xfrm>
                <a:off x="-3304718" y="4138922"/>
                <a:ext cx="1043588" cy="246608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Tekstvak 33">
                <a:extLst>
                  <a:ext uri="{FF2B5EF4-FFF2-40B4-BE49-F238E27FC236}">
                    <a16:creationId xmlns:a16="http://schemas.microsoft.com/office/drawing/2014/main" id="{3265DC79-8D99-49FB-ADD3-2CAFE7A82F49}"/>
                  </a:ext>
                </a:extLst>
              </p:cNvPr>
              <p:cNvSpPr txBox="1"/>
              <p:nvPr userDrawn="1"/>
            </p:nvSpPr>
            <p:spPr>
              <a:xfrm>
                <a:off x="-3069820" y="3949098"/>
                <a:ext cx="794156" cy="13749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Fill</a:t>
                </a: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A37A5863-F5C7-420B-B8D4-3501EE6ECAD9}"/>
                  </a:ext>
                </a:extLst>
              </p:cNvPr>
              <p:cNvSpPr txBox="1"/>
              <p:nvPr userDrawn="1"/>
            </p:nvSpPr>
            <p:spPr>
              <a:xfrm>
                <a:off x="-3069819" y="4199018"/>
                <a:ext cx="800912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Fit</a:t>
                </a:r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6B86B0C8-0984-481C-A944-BEC2E8DCA9DC}"/>
                  </a:ext>
                </a:extLst>
              </p:cNvPr>
              <p:cNvSpPr/>
              <p:nvPr userDrawn="1"/>
            </p:nvSpPr>
            <p:spPr>
              <a:xfrm>
                <a:off x="-2303506" y="426913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7" name="Groep 36">
                <a:extLst>
                  <a:ext uri="{FF2B5EF4-FFF2-40B4-BE49-F238E27FC236}">
                    <a16:creationId xmlns:a16="http://schemas.microsoft.com/office/drawing/2014/main" id="{10FB1A6A-C00F-49E6-879C-09D2CD7FFAE9}"/>
                  </a:ext>
                </a:extLst>
              </p:cNvPr>
              <p:cNvGrpSpPr/>
              <p:nvPr userDrawn="1"/>
            </p:nvGrpSpPr>
            <p:grpSpPr>
              <a:xfrm>
                <a:off x="-3254609" y="3946178"/>
                <a:ext cx="184194" cy="143334"/>
                <a:chOff x="6218544" y="2402421"/>
                <a:chExt cx="144156" cy="112178"/>
              </a:xfrm>
            </p:grpSpPr>
            <p:sp>
              <p:nvSpPr>
                <p:cNvPr id="43" name="Rechthoek 42">
                  <a:extLst>
                    <a:ext uri="{FF2B5EF4-FFF2-40B4-BE49-F238E27FC236}">
                      <a16:creationId xmlns:a16="http://schemas.microsoft.com/office/drawing/2014/main" id="{8BC73BD8-49BA-4B1A-9AAF-65D65448F275}"/>
                    </a:ext>
                  </a:extLst>
                </p:cNvPr>
                <p:cNvSpPr/>
                <p:nvPr userDrawn="1"/>
              </p:nvSpPr>
              <p:spPr>
                <a:xfrm>
                  <a:off x="6218544" y="2414588"/>
                  <a:ext cx="144156" cy="100011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4" name="Rechthoek 47">
                  <a:extLst>
                    <a:ext uri="{FF2B5EF4-FFF2-40B4-BE49-F238E27FC236}">
                      <a16:creationId xmlns:a16="http://schemas.microsoft.com/office/drawing/2014/main" id="{35E840CD-3172-4D30-901A-A1ADFB1FEE72}"/>
                    </a:ext>
                  </a:extLst>
                </p:cNvPr>
                <p:cNvSpPr/>
                <p:nvPr userDrawn="1"/>
              </p:nvSpPr>
              <p:spPr>
                <a:xfrm>
                  <a:off x="6224587" y="2445544"/>
                  <a:ext cx="95251" cy="6480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Rechthoek 47">
                  <a:extLst>
                    <a:ext uri="{FF2B5EF4-FFF2-40B4-BE49-F238E27FC236}">
                      <a16:creationId xmlns:a16="http://schemas.microsoft.com/office/drawing/2014/main" id="{2A0BB381-C07C-4E4A-95BF-00DE7900CE2F}"/>
                    </a:ext>
                  </a:extLst>
                </p:cNvPr>
                <p:cNvSpPr/>
                <p:nvPr userDrawn="1"/>
              </p:nvSpPr>
              <p:spPr>
                <a:xfrm>
                  <a:off x="6296025" y="2457450"/>
                  <a:ext cx="64294" cy="52388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Koorde 45">
                  <a:extLst>
                    <a:ext uri="{FF2B5EF4-FFF2-40B4-BE49-F238E27FC236}">
                      <a16:creationId xmlns:a16="http://schemas.microsoft.com/office/drawing/2014/main" id="{BAF9A87B-26A8-4D18-A70B-F904BFA216D3}"/>
                    </a:ext>
                  </a:extLst>
                </p:cNvPr>
                <p:cNvSpPr/>
                <p:nvPr userDrawn="1"/>
              </p:nvSpPr>
              <p:spPr>
                <a:xfrm>
                  <a:off x="6290536" y="2402421"/>
                  <a:ext cx="37785" cy="37785"/>
                </a:xfrm>
                <a:prstGeom prst="chord">
                  <a:avLst>
                    <a:gd name="adj1" fmla="val 21457318"/>
                    <a:gd name="adj2" fmla="val 11002272"/>
                  </a:avLst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AADF1C31-DC8B-4C99-B40C-17F99A653AE9}"/>
                  </a:ext>
                </a:extLst>
              </p:cNvPr>
              <p:cNvGrpSpPr/>
              <p:nvPr userDrawn="1"/>
            </p:nvGrpSpPr>
            <p:grpSpPr>
              <a:xfrm>
                <a:off x="-3254609" y="4199853"/>
                <a:ext cx="184194" cy="124747"/>
                <a:chOff x="6218544" y="2636044"/>
                <a:chExt cx="144156" cy="97631"/>
              </a:xfrm>
            </p:grpSpPr>
            <p:sp>
              <p:nvSpPr>
                <p:cNvPr id="39" name="Rechthoek 38">
                  <a:extLst>
                    <a:ext uri="{FF2B5EF4-FFF2-40B4-BE49-F238E27FC236}">
                      <a16:creationId xmlns:a16="http://schemas.microsoft.com/office/drawing/2014/main" id="{0E4DA246-96D6-4797-BE90-9C62341087C6}"/>
                    </a:ext>
                  </a:extLst>
                </p:cNvPr>
                <p:cNvSpPr/>
                <p:nvPr userDrawn="1"/>
              </p:nvSpPr>
              <p:spPr>
                <a:xfrm>
                  <a:off x="6218544" y="2636044"/>
                  <a:ext cx="144156" cy="92869"/>
                </a:xfrm>
                <a:prstGeom prst="rect">
                  <a:avLst/>
                </a:prstGeom>
                <a:solidFill>
                  <a:schemeClr val="bg1"/>
                </a:solidFill>
                <a:ln w="12700" cap="rnd" cmpd="sng" algn="ctr">
                  <a:solidFill>
                    <a:srgbClr val="818181"/>
                  </a:solidFill>
                  <a:prstDash val="sysDash"/>
                </a:ln>
                <a:effectLst/>
              </p:spPr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0" name="Rechthoek 39">
                  <a:extLst>
                    <a:ext uri="{FF2B5EF4-FFF2-40B4-BE49-F238E27FC236}">
                      <a16:creationId xmlns:a16="http://schemas.microsoft.com/office/drawing/2014/main" id="{E897636E-A7DE-4591-A36F-C72F2F74628F}"/>
                    </a:ext>
                  </a:extLst>
                </p:cNvPr>
                <p:cNvSpPr/>
                <p:nvPr userDrawn="1"/>
              </p:nvSpPr>
              <p:spPr>
                <a:xfrm>
                  <a:off x="6249409" y="2636045"/>
                  <a:ext cx="85725" cy="97630"/>
                </a:xfrm>
                <a:prstGeom prst="rect">
                  <a:avLst/>
                </a:prstGeom>
                <a:solidFill>
                  <a:srgbClr val="F0F0F0"/>
                </a:solidFill>
                <a:ln w="9525">
                  <a:solidFill>
                    <a:srgbClr val="B7B4B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Ovaal 40">
                  <a:extLst>
                    <a:ext uri="{FF2B5EF4-FFF2-40B4-BE49-F238E27FC236}">
                      <a16:creationId xmlns:a16="http://schemas.microsoft.com/office/drawing/2014/main" id="{572A261D-EA3A-45A3-B059-7D4F091289B5}"/>
                    </a:ext>
                  </a:extLst>
                </p:cNvPr>
                <p:cNvSpPr/>
                <p:nvPr userDrawn="1"/>
              </p:nvSpPr>
              <p:spPr>
                <a:xfrm>
                  <a:off x="6297938" y="2655636"/>
                  <a:ext cx="21328" cy="21328"/>
                </a:xfrm>
                <a:prstGeom prst="ellipse">
                  <a:avLst/>
                </a:prstGeom>
                <a:solidFill>
                  <a:srgbClr val="E9C0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2" name="Rechthoek 47">
                  <a:extLst>
                    <a:ext uri="{FF2B5EF4-FFF2-40B4-BE49-F238E27FC236}">
                      <a16:creationId xmlns:a16="http://schemas.microsoft.com/office/drawing/2014/main" id="{D7CE7DA9-9050-46EB-8AE1-DD1B0B04E42C}"/>
                    </a:ext>
                  </a:extLst>
                </p:cNvPr>
                <p:cNvSpPr/>
                <p:nvPr userDrawn="1"/>
              </p:nvSpPr>
              <p:spPr>
                <a:xfrm>
                  <a:off x="6261434" y="2675670"/>
                  <a:ext cx="45896" cy="37785"/>
                </a:xfrm>
                <a:custGeom>
                  <a:avLst/>
                  <a:gdLst>
                    <a:gd name="connsiteX0" fmla="*/ 0 w 148606"/>
                    <a:gd name="connsiteY0" fmla="*/ 0 h 148606"/>
                    <a:gd name="connsiteX1" fmla="*/ 148606 w 148606"/>
                    <a:gd name="connsiteY1" fmla="*/ 0 h 148606"/>
                    <a:gd name="connsiteX2" fmla="*/ 148606 w 148606"/>
                    <a:gd name="connsiteY2" fmla="*/ 148606 h 148606"/>
                    <a:gd name="connsiteX3" fmla="*/ 0 w 148606"/>
                    <a:gd name="connsiteY3" fmla="*/ 148606 h 148606"/>
                    <a:gd name="connsiteX4" fmla="*/ 0 w 148606"/>
                    <a:gd name="connsiteY4" fmla="*/ 0 h 148606"/>
                    <a:gd name="connsiteX0" fmla="*/ 0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0 w 148606"/>
                    <a:gd name="connsiteY3" fmla="*/ 0 h 148606"/>
                    <a:gd name="connsiteX0" fmla="*/ 66675 w 148606"/>
                    <a:gd name="connsiteY0" fmla="*/ 0 h 148606"/>
                    <a:gd name="connsiteX1" fmla="*/ 148606 w 148606"/>
                    <a:gd name="connsiteY1" fmla="*/ 148606 h 148606"/>
                    <a:gd name="connsiteX2" fmla="*/ 0 w 148606"/>
                    <a:gd name="connsiteY2" fmla="*/ 148606 h 148606"/>
                    <a:gd name="connsiteX3" fmla="*/ 66675 w 148606"/>
                    <a:gd name="connsiteY3" fmla="*/ 0 h 148606"/>
                    <a:gd name="connsiteX0" fmla="*/ 71437 w 148606"/>
                    <a:gd name="connsiteY0" fmla="*/ 0 h 120031"/>
                    <a:gd name="connsiteX1" fmla="*/ 148606 w 148606"/>
                    <a:gd name="connsiteY1" fmla="*/ 120031 h 120031"/>
                    <a:gd name="connsiteX2" fmla="*/ 0 w 148606"/>
                    <a:gd name="connsiteY2" fmla="*/ 120031 h 120031"/>
                    <a:gd name="connsiteX3" fmla="*/ 71437 w 148606"/>
                    <a:gd name="connsiteY3" fmla="*/ 0 h 120031"/>
                    <a:gd name="connsiteX0" fmla="*/ 73234 w 151858"/>
                    <a:gd name="connsiteY0" fmla="*/ 0 h 120031"/>
                    <a:gd name="connsiteX1" fmla="*/ 150403 w 151858"/>
                    <a:gd name="connsiteY1" fmla="*/ 120031 h 120031"/>
                    <a:gd name="connsiteX2" fmla="*/ 1797 w 151858"/>
                    <a:gd name="connsiteY2" fmla="*/ 120031 h 120031"/>
                    <a:gd name="connsiteX3" fmla="*/ 73234 w 151858"/>
                    <a:gd name="connsiteY3" fmla="*/ 0 h 120031"/>
                    <a:gd name="connsiteX0" fmla="*/ 73583 w 152474"/>
                    <a:gd name="connsiteY0" fmla="*/ 40 h 120071"/>
                    <a:gd name="connsiteX1" fmla="*/ 150752 w 152474"/>
                    <a:gd name="connsiteY1" fmla="*/ 120071 h 120071"/>
                    <a:gd name="connsiteX2" fmla="*/ 2146 w 152474"/>
                    <a:gd name="connsiteY2" fmla="*/ 120071 h 120071"/>
                    <a:gd name="connsiteX3" fmla="*/ 73583 w 152474"/>
                    <a:gd name="connsiteY3" fmla="*/ 40 h 120071"/>
                    <a:gd name="connsiteX0" fmla="*/ 73583 w 152474"/>
                    <a:gd name="connsiteY0" fmla="*/ 35 h 136734"/>
                    <a:gd name="connsiteX1" fmla="*/ 150752 w 152474"/>
                    <a:gd name="connsiteY1" fmla="*/ 136734 h 136734"/>
                    <a:gd name="connsiteX2" fmla="*/ 2146 w 152474"/>
                    <a:gd name="connsiteY2" fmla="*/ 136734 h 136734"/>
                    <a:gd name="connsiteX3" fmla="*/ 73583 w 152474"/>
                    <a:gd name="connsiteY3" fmla="*/ 35 h 136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474" h="136734">
                      <a:moveTo>
                        <a:pt x="73583" y="35"/>
                      </a:moveTo>
                      <a:cubicBezTo>
                        <a:pt x="110257" y="-2347"/>
                        <a:pt x="162658" y="116729"/>
                        <a:pt x="150752" y="136734"/>
                      </a:cubicBezTo>
                      <a:lnTo>
                        <a:pt x="2146" y="136734"/>
                      </a:lnTo>
                      <a:cubicBezTo>
                        <a:pt x="-10716" y="116729"/>
                        <a:pt x="36909" y="2417"/>
                        <a:pt x="73583" y="35"/>
                      </a:cubicBezTo>
                      <a:close/>
                    </a:path>
                  </a:pathLst>
                </a:cu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C495C4F9-227F-476D-A643-68A9985578A4}"/>
                </a:ext>
              </a:extLst>
            </p:cNvPr>
            <p:cNvSpPr/>
            <p:nvPr userDrawn="1"/>
          </p:nvSpPr>
          <p:spPr>
            <a:xfrm>
              <a:off x="-3786164" y="5766665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23" name="ICOON_info">
              <a:extLst>
                <a:ext uri="{FF2B5EF4-FFF2-40B4-BE49-F238E27FC236}">
                  <a16:creationId xmlns:a16="http://schemas.microsoft.com/office/drawing/2014/main" id="{95B59180-7614-4A63-AF1C-D9B8768C59A7}"/>
                </a:ext>
              </a:extLst>
            </p:cNvPr>
            <p:cNvGrpSpPr/>
            <p:nvPr userDrawn="1"/>
          </p:nvGrpSpPr>
          <p:grpSpPr>
            <a:xfrm>
              <a:off x="-376736" y="5595616"/>
              <a:ext cx="283685" cy="283685"/>
              <a:chOff x="-510741" y="5913713"/>
              <a:chExt cx="267555" cy="267555"/>
            </a:xfrm>
          </p:grpSpPr>
          <p:sp>
            <p:nvSpPr>
              <p:cNvPr id="30" name="Ovaal 29">
                <a:extLst>
                  <a:ext uri="{FF2B5EF4-FFF2-40B4-BE49-F238E27FC236}">
                    <a16:creationId xmlns:a16="http://schemas.microsoft.com/office/drawing/2014/main" id="{3EC8E07F-A220-4CE3-B4D4-54B41C2B0177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Graphic 163" descr="Informatie">
                <a:extLst>
                  <a:ext uri="{FF2B5EF4-FFF2-40B4-BE49-F238E27FC236}">
                    <a16:creationId xmlns:a16="http://schemas.microsoft.com/office/drawing/2014/main" id="{0153D5D1-4A7F-4CDC-9DA2-D1529DE52DF0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B27856D7-8183-463E-B4D7-725C65109B7B}"/>
                </a:ext>
              </a:extLst>
            </p:cNvPr>
            <p:cNvGrpSpPr/>
            <p:nvPr userDrawn="1"/>
          </p:nvGrpSpPr>
          <p:grpSpPr>
            <a:xfrm>
              <a:off x="-938434" y="5904042"/>
              <a:ext cx="627798" cy="576693"/>
              <a:chOff x="-938434" y="4570310"/>
              <a:chExt cx="627798" cy="576693"/>
            </a:xfrm>
          </p:grpSpPr>
          <p:grpSp>
            <p:nvGrpSpPr>
              <p:cNvPr id="25" name="Inspireren">
                <a:extLst>
                  <a:ext uri="{FF2B5EF4-FFF2-40B4-BE49-F238E27FC236}">
                    <a16:creationId xmlns:a16="http://schemas.microsoft.com/office/drawing/2014/main" id="{AE9C90CF-2B2E-4323-AB90-7D343F629E49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716116" y="4570310"/>
                <a:ext cx="169778" cy="242385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27" name="Freeform 12">
                  <a:extLst>
                    <a:ext uri="{FF2B5EF4-FFF2-40B4-BE49-F238E27FC236}">
                      <a16:creationId xmlns:a16="http://schemas.microsoft.com/office/drawing/2014/main" id="{8428313D-8E77-4454-9E04-2A7719CA9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8" name="Freeform 13">
                  <a:extLst>
                    <a:ext uri="{FF2B5EF4-FFF2-40B4-BE49-F238E27FC236}">
                      <a16:creationId xmlns:a16="http://schemas.microsoft.com/office/drawing/2014/main" id="{AEA04D7C-4750-4E6A-B3EB-B330E98D75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29" name="Freeform 14">
                  <a:extLst>
                    <a:ext uri="{FF2B5EF4-FFF2-40B4-BE49-F238E27FC236}">
                      <a16:creationId xmlns:a16="http://schemas.microsoft.com/office/drawing/2014/main" id="{D7DBA8FF-97EE-4DBD-845E-FBC30B175B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5C2AE5DF-B035-415C-A17A-29850B4FD4DF}"/>
                  </a:ext>
                </a:extLst>
              </p:cNvPr>
              <p:cNvSpPr txBox="1"/>
              <p:nvPr userDrawn="1"/>
            </p:nvSpPr>
            <p:spPr>
              <a:xfrm>
                <a:off x="-938434" y="4824764"/>
                <a:ext cx="627798" cy="322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CF80907-FE0E-7D47-8FCA-71A38D8D349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3" name="Picture Placeholder 2">
            <a:extLst>
              <a:ext uri="{FF2B5EF4-FFF2-40B4-BE49-F238E27FC236}">
                <a16:creationId xmlns:a16="http://schemas.microsoft.com/office/drawing/2014/main" id="{2ABE4A6B-1676-6C95-B0B5-F00602AA0154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57207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(Black-BG) +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jdelijke aanduiding voor afbeelding 36">
            <a:extLst>
              <a:ext uri="{FF2B5EF4-FFF2-40B4-BE49-F238E27FC236}">
                <a16:creationId xmlns:a16="http://schemas.microsoft.com/office/drawing/2014/main" id="{F801AC17-6134-4128-9060-2CF18CEEEB61}"/>
              </a:ext>
            </a:extLst>
          </p:cNvPr>
          <p:cNvSpPr>
            <a:spLocks noGrp="1" noChangeAspect="1"/>
          </p:cNvSpPr>
          <p:nvPr>
            <p:ph type="pic" idx="34" hasCustomPrompt="1"/>
          </p:nvPr>
        </p:nvSpPr>
        <p:spPr>
          <a:xfrm>
            <a:off x="0" y="0"/>
            <a:ext cx="11520488" cy="6904387"/>
          </a:xfrm>
          <a:custGeom>
            <a:avLst/>
            <a:gdLst>
              <a:gd name="connsiteX0" fmla="*/ 0 w 12192000"/>
              <a:gd name="connsiteY0" fmla="*/ 0 h 7306946"/>
              <a:gd name="connsiteX1" fmla="*/ 12192000 w 12192000"/>
              <a:gd name="connsiteY1" fmla="*/ 0 h 7306946"/>
              <a:gd name="connsiteX2" fmla="*/ 12192000 w 12192000"/>
              <a:gd name="connsiteY2" fmla="*/ 6622288 h 7306946"/>
              <a:gd name="connsiteX3" fmla="*/ 12144218 w 12192000"/>
              <a:gd name="connsiteY3" fmla="*/ 6622288 h 7306946"/>
              <a:gd name="connsiteX4" fmla="*/ 12154324 w 12192000"/>
              <a:gd name="connsiteY4" fmla="*/ 6640907 h 7306946"/>
              <a:gd name="connsiteX5" fmla="*/ 12192000 w 12192000"/>
              <a:gd name="connsiteY5" fmla="*/ 6827521 h 7306946"/>
              <a:gd name="connsiteX6" fmla="*/ 11712575 w 12192000"/>
              <a:gd name="connsiteY6" fmla="*/ 7306946 h 7306946"/>
              <a:gd name="connsiteX7" fmla="*/ 11233150 w 12192000"/>
              <a:gd name="connsiteY7" fmla="*/ 6827521 h 7306946"/>
              <a:gd name="connsiteX8" fmla="*/ 11270825 w 12192000"/>
              <a:gd name="connsiteY8" fmla="*/ 6640907 h 7306946"/>
              <a:gd name="connsiteX9" fmla="*/ 11280932 w 12192000"/>
              <a:gd name="connsiteY9" fmla="*/ 6622288 h 7306946"/>
              <a:gd name="connsiteX10" fmla="*/ 0 w 12192000"/>
              <a:gd name="connsiteY10" fmla="*/ 6622288 h 730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7306946">
                <a:moveTo>
                  <a:pt x="0" y="0"/>
                </a:moveTo>
                <a:lnTo>
                  <a:pt x="12192000" y="0"/>
                </a:lnTo>
                <a:lnTo>
                  <a:pt x="12192000" y="6622288"/>
                </a:lnTo>
                <a:lnTo>
                  <a:pt x="12144218" y="6622288"/>
                </a:lnTo>
                <a:lnTo>
                  <a:pt x="12154324" y="6640907"/>
                </a:lnTo>
                <a:cubicBezTo>
                  <a:pt x="12178585" y="6698265"/>
                  <a:pt x="12192000" y="6761327"/>
                  <a:pt x="12192000" y="6827521"/>
                </a:cubicBezTo>
                <a:cubicBezTo>
                  <a:pt x="12192000" y="7092300"/>
                  <a:pt x="11977354" y="7306946"/>
                  <a:pt x="11712575" y="7306946"/>
                </a:cubicBezTo>
                <a:cubicBezTo>
                  <a:pt x="11447796" y="7306946"/>
                  <a:pt x="11233150" y="7092300"/>
                  <a:pt x="11233150" y="6827521"/>
                </a:cubicBezTo>
                <a:cubicBezTo>
                  <a:pt x="11233150" y="6761327"/>
                  <a:pt x="11246565" y="6698265"/>
                  <a:pt x="11270825" y="6640907"/>
                </a:cubicBezTo>
                <a:lnTo>
                  <a:pt x="11280932" y="6622288"/>
                </a:lnTo>
                <a:lnTo>
                  <a:pt x="0" y="6622288"/>
                </a:lnTo>
                <a:close/>
              </a:path>
            </a:pathLst>
          </a:custGeom>
          <a:pattFill prst="smGrid">
            <a:fgClr>
              <a:schemeClr val="bg1">
                <a:lumMod val="65000"/>
              </a:schemeClr>
            </a:fgClr>
            <a:bgClr>
              <a:schemeClr val="bg1">
                <a:lumMod val="75000"/>
              </a:schemeClr>
            </a:bgClr>
          </a:pattFill>
        </p:spPr>
        <p:txBody>
          <a:bodyPr wrap="square" lIns="0" tIns="0" rIns="0" bIns="1260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12" i="1">
                <a:solidFill>
                  <a:schemeClr val="bg1"/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Click on the icon</a:t>
            </a:r>
            <a:br>
              <a:rPr lang="nl-NL"/>
            </a:br>
            <a:r>
              <a:rPr lang="nl-NL"/>
              <a:t>to insert an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AAC385-9D44-4849-AB19-CFCCDCB93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456065"/>
            <a:ext cx="11521622" cy="251723"/>
          </a:xfrm>
        </p:spPr>
        <p:txBody>
          <a:bodyPr/>
          <a:lstStyle>
            <a:lvl1pPr>
              <a:defRPr sz="1512" cap="none" baseline="0">
                <a:latin typeface="+mj-lt"/>
              </a:defRPr>
            </a:lvl1pPr>
          </a:lstStyle>
          <a:p>
            <a:r>
              <a:rPr lang="nl-NL"/>
              <a:t>Chapter introduction</a:t>
            </a:r>
          </a:p>
        </p:txBody>
      </p:sp>
      <p:grpSp>
        <p:nvGrpSpPr>
          <p:cNvPr id="82" name="INSTRUCTION">
            <a:extLst>
              <a:ext uri="{FF2B5EF4-FFF2-40B4-BE49-F238E27FC236}">
                <a16:creationId xmlns:a16="http://schemas.microsoft.com/office/drawing/2014/main" id="{C4325772-7753-4D0F-8D5B-F47F5DDB07DE}"/>
              </a:ext>
            </a:extLst>
          </p:cNvPr>
          <p:cNvGrpSpPr/>
          <p:nvPr userDrawn="1"/>
        </p:nvGrpSpPr>
        <p:grpSpPr>
          <a:xfrm>
            <a:off x="11692430" y="0"/>
            <a:ext cx="3489961" cy="6274515"/>
            <a:chOff x="-3786165" y="-1"/>
            <a:chExt cx="3693386" cy="6640349"/>
          </a:xfrm>
        </p:grpSpPr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7686026F-CD17-42A4-A9E8-F6360740E51B}"/>
                </a:ext>
              </a:extLst>
            </p:cNvPr>
            <p:cNvSpPr/>
            <p:nvPr userDrawn="1"/>
          </p:nvSpPr>
          <p:spPr>
            <a:xfrm>
              <a:off x="-3786165" y="-1"/>
              <a:ext cx="3593091" cy="599172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Insert/edit an image</a:t>
              </a:r>
            </a:p>
          </p:txBody>
        </p: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BCCC9B0E-CAE2-424B-BC39-81D1E4D8007B}"/>
                </a:ext>
              </a:extLst>
            </p:cNvPr>
            <p:cNvSpPr/>
            <p:nvPr userDrawn="1"/>
          </p:nvSpPr>
          <p:spPr>
            <a:xfrm>
              <a:off x="-3603587" y="46532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2B2266BF-5CBC-4867-85B9-4D3164700E5C}"/>
                </a:ext>
              </a:extLst>
            </p:cNvPr>
            <p:cNvSpPr/>
            <p:nvPr userDrawn="1"/>
          </p:nvSpPr>
          <p:spPr>
            <a:xfrm>
              <a:off x="-3319415" y="465324"/>
              <a:ext cx="2962706" cy="66815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If necessary, delete the existing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by using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‘Backspace key’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Select the placeholder,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‘Slidebuilder’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 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‘Images’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</a:t>
              </a:r>
              <a:endParaRPr kumimoji="0" lang="nl-NL" sz="1134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4CC337ED-7063-45ED-926A-5E8F33B954D4}"/>
                </a:ext>
              </a:extLst>
            </p:cNvPr>
            <p:cNvSpPr/>
            <p:nvPr userDrawn="1"/>
          </p:nvSpPr>
          <p:spPr>
            <a:xfrm>
              <a:off x="-3603587" y="263393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87" name="Rechthoek 86">
              <a:extLst>
                <a:ext uri="{FF2B5EF4-FFF2-40B4-BE49-F238E27FC236}">
                  <a16:creationId xmlns:a16="http://schemas.microsoft.com/office/drawing/2014/main" id="{36B8589D-8D24-4C43-88A9-FCE26DED171F}"/>
                </a:ext>
              </a:extLst>
            </p:cNvPr>
            <p:cNvSpPr/>
            <p:nvPr userDrawn="1"/>
          </p:nvSpPr>
          <p:spPr>
            <a:xfrm>
              <a:off x="-3319416" y="2633936"/>
              <a:ext cx="3126341" cy="46279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Click with the right mouse button on the thumbnail display of the slide on the left side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of the screen and choose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‘Reset slide’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5E0BB20E-6CE8-4714-BC29-579BC5AB88F4}"/>
                </a:ext>
              </a:extLst>
            </p:cNvPr>
            <p:cNvSpPr/>
            <p:nvPr userDrawn="1"/>
          </p:nvSpPr>
          <p:spPr>
            <a:xfrm>
              <a:off x="-3603587" y="4226365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F321F278-A710-475A-B6A8-4419F66BFCFE}"/>
                </a:ext>
              </a:extLst>
            </p:cNvPr>
            <p:cNvSpPr/>
            <p:nvPr userDrawn="1"/>
          </p:nvSpPr>
          <p:spPr>
            <a:xfrm>
              <a:off x="-3319416" y="4226366"/>
              <a:ext cx="2944683" cy="82095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 scale or drag the image,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‘Picture Tools - Format’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and click on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button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‘Crop’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 Scale the image itself with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the spheres and scale the image frame with the brackets.</a:t>
              </a:r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DF093023-EC03-4DEA-97F9-A5D034EEBBC1}"/>
                </a:ext>
              </a:extLst>
            </p:cNvPr>
            <p:cNvSpPr/>
            <p:nvPr userDrawn="1"/>
          </p:nvSpPr>
          <p:spPr>
            <a:xfrm>
              <a:off x="-3316836" y="3200265"/>
              <a:ext cx="1239216" cy="719917"/>
            </a:xfrm>
            <a:prstGeom prst="rect">
              <a:avLst/>
            </a:prstGeom>
            <a:pattFill prst="wdUpDiag">
              <a:fgClr>
                <a:srgbClr val="E0E0E0"/>
              </a:fgClr>
              <a:bgClr>
                <a:srgbClr val="ECECEC"/>
              </a:bgClr>
            </a:pattFill>
            <a:ln w="12700">
              <a:solidFill>
                <a:srgbClr val="D3D3D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945" b="0" i="1" noProof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1" name="Groep 90">
              <a:extLst>
                <a:ext uri="{FF2B5EF4-FFF2-40B4-BE49-F238E27FC236}">
                  <a16:creationId xmlns:a16="http://schemas.microsoft.com/office/drawing/2014/main" id="{58E24546-F219-4585-AC9E-6ED893176234}"/>
                </a:ext>
              </a:extLst>
            </p:cNvPr>
            <p:cNvGrpSpPr/>
            <p:nvPr userDrawn="1"/>
          </p:nvGrpSpPr>
          <p:grpSpPr>
            <a:xfrm>
              <a:off x="-2485819" y="3479783"/>
              <a:ext cx="1222990" cy="563933"/>
              <a:chOff x="-2485819" y="3399207"/>
              <a:chExt cx="1222990" cy="563933"/>
            </a:xfrm>
          </p:grpSpPr>
          <p:sp>
            <p:nvSpPr>
              <p:cNvPr id="130" name="Rechthoek 129">
                <a:extLst>
                  <a:ext uri="{FF2B5EF4-FFF2-40B4-BE49-F238E27FC236}">
                    <a16:creationId xmlns:a16="http://schemas.microsoft.com/office/drawing/2014/main" id="{2670EC2D-7F34-4D53-A8AC-61A5C7E6350F}"/>
                  </a:ext>
                </a:extLst>
              </p:cNvPr>
              <p:cNvSpPr/>
              <p:nvPr userDrawn="1"/>
            </p:nvSpPr>
            <p:spPr>
              <a:xfrm>
                <a:off x="-2485819" y="3399207"/>
                <a:ext cx="1176476" cy="50485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756" b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Rechthoek 130">
                <a:extLst>
                  <a:ext uri="{FF2B5EF4-FFF2-40B4-BE49-F238E27FC236}">
                    <a16:creationId xmlns:a16="http://schemas.microsoft.com/office/drawing/2014/main" id="{87E9AC38-6A84-4DE1-8A8B-17E8018EB781}"/>
                  </a:ext>
                </a:extLst>
              </p:cNvPr>
              <p:cNvSpPr/>
              <p:nvPr userDrawn="1"/>
            </p:nvSpPr>
            <p:spPr>
              <a:xfrm>
                <a:off x="-2479584" y="3652838"/>
                <a:ext cx="1164007" cy="246701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32" name="Groep 131">
                <a:extLst>
                  <a:ext uri="{FF2B5EF4-FFF2-40B4-BE49-F238E27FC236}">
                    <a16:creationId xmlns:a16="http://schemas.microsoft.com/office/drawing/2014/main" id="{0BDAB7E0-CCBC-45F5-8651-473F9E933736}"/>
                  </a:ext>
                </a:extLst>
              </p:cNvPr>
              <p:cNvGrpSpPr/>
              <p:nvPr userDrawn="1"/>
            </p:nvGrpSpPr>
            <p:grpSpPr>
              <a:xfrm>
                <a:off x="-2403869" y="3460544"/>
                <a:ext cx="155951" cy="131922"/>
                <a:chOff x="12968836" y="3354170"/>
                <a:chExt cx="404806" cy="342433"/>
              </a:xfrm>
            </p:grpSpPr>
            <p:sp>
              <p:nvSpPr>
                <p:cNvPr id="145" name="Rechthoek: afgeronde hoeken 144">
                  <a:extLst>
                    <a:ext uri="{FF2B5EF4-FFF2-40B4-BE49-F238E27FC236}">
                      <a16:creationId xmlns:a16="http://schemas.microsoft.com/office/drawing/2014/main" id="{4C509981-C9A0-4648-8B2C-EF6BB59F8B86}"/>
                    </a:ext>
                  </a:extLst>
                </p:cNvPr>
                <p:cNvSpPr/>
                <p:nvPr userDrawn="1"/>
              </p:nvSpPr>
              <p:spPr>
                <a:xfrm>
                  <a:off x="12968836" y="3354170"/>
                  <a:ext cx="404806" cy="342433"/>
                </a:xfrm>
                <a:prstGeom prst="roundRect">
                  <a:avLst>
                    <a:gd name="adj" fmla="val 2911"/>
                  </a:avLst>
                </a:prstGeom>
                <a:solidFill>
                  <a:schemeClr val="bg1"/>
                </a:solidFill>
                <a:ln w="12700">
                  <a:solidFill>
                    <a:srgbClr val="81818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756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4F33A957-C1B3-4534-9E23-C5E8DA58DC17}"/>
                    </a:ext>
                  </a:extLst>
                </p:cNvPr>
                <p:cNvSpPr/>
                <p:nvPr userDrawn="1"/>
              </p:nvSpPr>
              <p:spPr>
                <a:xfrm>
                  <a:off x="13025180" y="3401181"/>
                  <a:ext cx="305213" cy="41563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2F0CDED3-943A-403E-A6D5-E68D372A6BB9}"/>
                    </a:ext>
                  </a:extLst>
                </p:cNvPr>
                <p:cNvSpPr/>
                <p:nvPr userDrawn="1"/>
              </p:nvSpPr>
              <p:spPr>
                <a:xfrm>
                  <a:off x="13025181" y="3471575"/>
                  <a:ext cx="118778" cy="181691"/>
                </a:xfrm>
                <a:prstGeom prst="rect">
                  <a:avLst/>
                </a:prstGeom>
                <a:solidFill>
                  <a:srgbClr val="D1D1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1" name="Rechthoek 150">
                  <a:extLst>
                    <a:ext uri="{FF2B5EF4-FFF2-40B4-BE49-F238E27FC236}">
                      <a16:creationId xmlns:a16="http://schemas.microsoft.com/office/drawing/2014/main" id="{93107223-A630-4F0B-8F19-10676FE8F473}"/>
                    </a:ext>
                  </a:extLst>
                </p:cNvPr>
                <p:cNvSpPr/>
                <p:nvPr userDrawn="1"/>
              </p:nvSpPr>
              <p:spPr>
                <a:xfrm>
                  <a:off x="13180812" y="3481982"/>
                  <a:ext cx="13527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2" name="Rechthoek 151">
                  <a:extLst>
                    <a:ext uri="{FF2B5EF4-FFF2-40B4-BE49-F238E27FC236}">
                      <a16:creationId xmlns:a16="http://schemas.microsoft.com/office/drawing/2014/main" id="{BEAB64BE-C9F9-45D7-B644-35DBEF647A33}"/>
                    </a:ext>
                  </a:extLst>
                </p:cNvPr>
                <p:cNvSpPr/>
                <p:nvPr userDrawn="1"/>
              </p:nvSpPr>
              <p:spPr>
                <a:xfrm>
                  <a:off x="13180812" y="3554800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3" name="Rechthoek 152">
                  <a:extLst>
                    <a:ext uri="{FF2B5EF4-FFF2-40B4-BE49-F238E27FC236}">
                      <a16:creationId xmlns:a16="http://schemas.microsoft.com/office/drawing/2014/main" id="{194CE129-279D-4027-9F48-4DA3DB36A20F}"/>
                    </a:ext>
                  </a:extLst>
                </p:cNvPr>
                <p:cNvSpPr/>
                <p:nvPr userDrawn="1"/>
              </p:nvSpPr>
              <p:spPr>
                <a:xfrm>
                  <a:off x="13180812" y="3627618"/>
                  <a:ext cx="69418" cy="21328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3" name="Groep 132">
                <a:extLst>
                  <a:ext uri="{FF2B5EF4-FFF2-40B4-BE49-F238E27FC236}">
                    <a16:creationId xmlns:a16="http://schemas.microsoft.com/office/drawing/2014/main" id="{09278DAF-B978-4CDE-B18E-F59DA25A270C}"/>
                  </a:ext>
                </a:extLst>
              </p:cNvPr>
              <p:cNvGrpSpPr/>
              <p:nvPr userDrawn="1"/>
            </p:nvGrpSpPr>
            <p:grpSpPr>
              <a:xfrm>
                <a:off x="-2423424" y="3690208"/>
                <a:ext cx="166739" cy="218963"/>
                <a:chOff x="12940828" y="3950597"/>
                <a:chExt cx="432813" cy="568367"/>
              </a:xfrm>
            </p:grpSpPr>
            <p:grpSp>
              <p:nvGrpSpPr>
                <p:cNvPr id="137" name="Groep 136">
                  <a:extLst>
                    <a:ext uri="{FF2B5EF4-FFF2-40B4-BE49-F238E27FC236}">
                      <a16:creationId xmlns:a16="http://schemas.microsoft.com/office/drawing/2014/main" id="{C5FD4C5B-A472-4BB0-84B9-7A8C284F5537}"/>
                    </a:ext>
                  </a:extLst>
                </p:cNvPr>
                <p:cNvGrpSpPr/>
                <p:nvPr userDrawn="1"/>
              </p:nvGrpSpPr>
              <p:grpSpPr>
                <a:xfrm>
                  <a:off x="13000382" y="4006891"/>
                  <a:ext cx="373259" cy="315747"/>
                  <a:chOff x="12968836" y="3354170"/>
                  <a:chExt cx="404806" cy="342433"/>
                </a:xfrm>
              </p:grpSpPr>
              <p:sp>
                <p:nvSpPr>
                  <p:cNvPr id="139" name="Rechthoek: afgeronde hoeken 138">
                    <a:extLst>
                      <a:ext uri="{FF2B5EF4-FFF2-40B4-BE49-F238E27FC236}">
                        <a16:creationId xmlns:a16="http://schemas.microsoft.com/office/drawing/2014/main" id="{DFF256AA-19EC-4FA0-B57D-3A205A1CAAA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2968836" y="3354170"/>
                    <a:ext cx="404806" cy="34243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chemeClr val="bg1"/>
                  </a:solidFill>
                  <a:ln w="12700">
                    <a:solidFill>
                      <a:srgbClr val="8181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lvl="0">
                      <a:lnSpc>
                        <a:spcPct val="90000"/>
                      </a:lnSpc>
                      <a:spcBef>
                        <a:spcPts val="567"/>
                      </a:spcBef>
                      <a:spcAft>
                        <a:spcPts val="567"/>
                      </a:spcAft>
                    </a:pPr>
                    <a:endParaRPr lang="nl-NL" sz="756" b="0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Rechthoek 139">
                    <a:extLst>
                      <a:ext uri="{FF2B5EF4-FFF2-40B4-BE49-F238E27FC236}">
                        <a16:creationId xmlns:a16="http://schemas.microsoft.com/office/drawing/2014/main" id="{196FA606-7826-4F44-B670-692870A7EA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0" y="3401181"/>
                    <a:ext cx="305213" cy="41563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Rechthoek 140">
                    <a:extLst>
                      <a:ext uri="{FF2B5EF4-FFF2-40B4-BE49-F238E27FC236}">
                        <a16:creationId xmlns:a16="http://schemas.microsoft.com/office/drawing/2014/main" id="{D19D2C7F-0FC0-4A9B-9932-5201546C435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25181" y="3471575"/>
                    <a:ext cx="118778" cy="181691"/>
                  </a:xfrm>
                  <a:prstGeom prst="rect">
                    <a:avLst/>
                  </a:prstGeom>
                  <a:solidFill>
                    <a:srgbClr val="D1D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Rechthoek 141">
                    <a:extLst>
                      <a:ext uri="{FF2B5EF4-FFF2-40B4-BE49-F238E27FC236}">
                        <a16:creationId xmlns:a16="http://schemas.microsoft.com/office/drawing/2014/main" id="{34F05282-A653-4135-8471-6C9C3972ED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481982"/>
                    <a:ext cx="13527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3" name="Rechthoek 142">
                    <a:extLst>
                      <a:ext uri="{FF2B5EF4-FFF2-40B4-BE49-F238E27FC236}">
                        <a16:creationId xmlns:a16="http://schemas.microsoft.com/office/drawing/2014/main" id="{64268979-DA99-49E0-A9A0-228033161BD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554800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4" name="Rechthoek 143">
                    <a:extLst>
                      <a:ext uri="{FF2B5EF4-FFF2-40B4-BE49-F238E27FC236}">
                        <a16:creationId xmlns:a16="http://schemas.microsoft.com/office/drawing/2014/main" id="{450D05D1-3E79-4566-9F2B-F33AD6CEEC1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180812" y="3627618"/>
                    <a:ext cx="69418" cy="21328"/>
                  </a:xfrm>
                  <a:prstGeom prst="rect">
                    <a:avLst/>
                  </a:prstGeom>
                  <a:solidFill>
                    <a:srgbClr val="B2B2B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8" name="Boog 137">
                  <a:extLst>
                    <a:ext uri="{FF2B5EF4-FFF2-40B4-BE49-F238E27FC236}">
                      <a16:creationId xmlns:a16="http://schemas.microsoft.com/office/drawing/2014/main" id="{D0C7FD76-749D-4446-B384-B02853986B5D}"/>
                    </a:ext>
                  </a:extLst>
                </p:cNvPr>
                <p:cNvSpPr/>
                <p:nvPr userDrawn="1"/>
              </p:nvSpPr>
              <p:spPr>
                <a:xfrm rot="17637075">
                  <a:off x="12776155" y="4115270"/>
                  <a:ext cx="568367" cy="239021"/>
                </a:xfrm>
                <a:prstGeom prst="arc">
                  <a:avLst>
                    <a:gd name="adj1" fmla="val 15959368"/>
                    <a:gd name="adj2" fmla="val 1354623"/>
                  </a:avLst>
                </a:prstGeom>
                <a:noFill/>
                <a:ln w="19050" cap="flat" cmpd="sng" algn="ctr">
                  <a:solidFill>
                    <a:srgbClr val="4D82B8"/>
                  </a:solidFill>
                  <a:prstDash val="solid"/>
                  <a:headEnd type="arrow" w="med" len="sm"/>
                </a:ln>
                <a:effectLst/>
              </p:spPr>
              <p:txBody>
                <a:bodyPr rtlCol="0" anchor="ctr">
                  <a:noAutofit/>
                </a:bodyPr>
                <a:lstStyle/>
                <a:p>
                  <a:pPr algn="ctr"/>
                  <a:endParaRPr lang="nl-NL" sz="2268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4" name="Tekstvak 133">
                <a:extLst>
                  <a:ext uri="{FF2B5EF4-FFF2-40B4-BE49-F238E27FC236}">
                    <a16:creationId xmlns:a16="http://schemas.microsoft.com/office/drawing/2014/main" id="{761F0505-B08B-4EB6-B069-5B4E83235E2E}"/>
                  </a:ext>
                </a:extLst>
              </p:cNvPr>
              <p:cNvSpPr txBox="1"/>
              <p:nvPr userDrawn="1"/>
            </p:nvSpPr>
            <p:spPr>
              <a:xfrm>
                <a:off x="-2245455" y="3460544"/>
                <a:ext cx="896116" cy="134709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Layout</a:t>
                </a:r>
              </a:p>
            </p:txBody>
          </p:sp>
          <p:sp>
            <p:nvSpPr>
              <p:cNvPr id="135" name="Tekstvak 134">
                <a:extLst>
                  <a:ext uri="{FF2B5EF4-FFF2-40B4-BE49-F238E27FC236}">
                    <a16:creationId xmlns:a16="http://schemas.microsoft.com/office/drawing/2014/main" id="{52E0129B-EC84-4CE8-9003-8ABCA13663DE}"/>
                  </a:ext>
                </a:extLst>
              </p:cNvPr>
              <p:cNvSpPr txBox="1"/>
              <p:nvPr userDrawn="1"/>
            </p:nvSpPr>
            <p:spPr>
              <a:xfrm>
                <a:off x="-2258884" y="3712980"/>
                <a:ext cx="909545" cy="126416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marL="0" algn="l" defTabSz="1150427" rtl="0" eaLnBrk="1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kern="120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Reset slide</a:t>
                </a:r>
              </a:p>
            </p:txBody>
          </p:sp>
          <p:sp>
            <p:nvSpPr>
              <p:cNvPr id="136" name="Vrije vorm: vorm 135">
                <a:extLst>
                  <a:ext uri="{FF2B5EF4-FFF2-40B4-BE49-F238E27FC236}">
                    <a16:creationId xmlns:a16="http://schemas.microsoft.com/office/drawing/2014/main" id="{8DD381B3-0313-4C83-AF09-7E8A09E79664}"/>
                  </a:ext>
                </a:extLst>
              </p:cNvPr>
              <p:cNvSpPr/>
              <p:nvPr userDrawn="1"/>
            </p:nvSpPr>
            <p:spPr>
              <a:xfrm>
                <a:off x="-1360391" y="3783140"/>
                <a:ext cx="97562" cy="180000"/>
              </a:xfrm>
              <a:custGeom>
                <a:avLst/>
                <a:gdLst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41194 w 880280"/>
                  <a:gd name="connsiteY2" fmla="*/ 96899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27546 w 880280"/>
                  <a:gd name="connsiteY2" fmla="*/ 975815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00250 w 880280"/>
                  <a:gd name="connsiteY2" fmla="*/ 1003111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25438 w 880280"/>
                  <a:gd name="connsiteY5" fmla="*/ 928048 h 1624084"/>
                  <a:gd name="connsiteX6" fmla="*/ 511791 w 880280"/>
                  <a:gd name="connsiteY6" fmla="*/ 900753 h 1624084"/>
                  <a:gd name="connsiteX7" fmla="*/ 880280 w 880280"/>
                  <a:gd name="connsiteY7" fmla="*/ 893929 h 1624084"/>
                  <a:gd name="connsiteX8" fmla="*/ 0 w 880280"/>
                  <a:gd name="connsiteY8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511791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  <a:gd name="connsiteX0" fmla="*/ 0 w 880280"/>
                  <a:gd name="connsiteY0" fmla="*/ 0 h 1624084"/>
                  <a:gd name="connsiteX1" fmla="*/ 0 w 880280"/>
                  <a:gd name="connsiteY1" fmla="*/ 1262418 h 1624084"/>
                  <a:gd name="connsiteX2" fmla="*/ 313898 w 880280"/>
                  <a:gd name="connsiteY2" fmla="*/ 996287 h 1624084"/>
                  <a:gd name="connsiteX3" fmla="*/ 620973 w 880280"/>
                  <a:gd name="connsiteY3" fmla="*/ 1624084 h 1624084"/>
                  <a:gd name="connsiteX4" fmla="*/ 839337 w 880280"/>
                  <a:gd name="connsiteY4" fmla="*/ 1480782 h 1624084"/>
                  <a:gd name="connsiteX5" fmla="*/ 498144 w 880280"/>
                  <a:gd name="connsiteY5" fmla="*/ 900753 h 1624084"/>
                  <a:gd name="connsiteX6" fmla="*/ 880280 w 880280"/>
                  <a:gd name="connsiteY6" fmla="*/ 893929 h 1624084"/>
                  <a:gd name="connsiteX7" fmla="*/ 0 w 880280"/>
                  <a:gd name="connsiteY7" fmla="*/ 0 h 16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280" h="1624084">
                    <a:moveTo>
                      <a:pt x="0" y="0"/>
                    </a:moveTo>
                    <a:lnTo>
                      <a:pt x="0" y="1262418"/>
                    </a:lnTo>
                    <a:lnTo>
                      <a:pt x="313898" y="996287"/>
                    </a:lnTo>
                    <a:lnTo>
                      <a:pt x="620973" y="1624084"/>
                    </a:lnTo>
                    <a:lnTo>
                      <a:pt x="839337" y="1480782"/>
                    </a:lnTo>
                    <a:lnTo>
                      <a:pt x="498144" y="900753"/>
                    </a:lnTo>
                    <a:lnTo>
                      <a:pt x="880280" y="893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2" name="Groep 91">
              <a:extLst>
                <a:ext uri="{FF2B5EF4-FFF2-40B4-BE49-F238E27FC236}">
                  <a16:creationId xmlns:a16="http://schemas.microsoft.com/office/drawing/2014/main" id="{0B3A7F5E-5976-4F04-9F35-C4119A23E9E0}"/>
                </a:ext>
              </a:extLst>
            </p:cNvPr>
            <p:cNvGrpSpPr/>
            <p:nvPr userDrawn="1"/>
          </p:nvGrpSpPr>
          <p:grpSpPr>
            <a:xfrm>
              <a:off x="-3786165" y="5680652"/>
              <a:ext cx="3693386" cy="959696"/>
              <a:chOff x="-3786437" y="6163468"/>
              <a:chExt cx="3693386" cy="959696"/>
            </a:xfrm>
          </p:grpSpPr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A88933BB-5298-40B6-995B-066CA392AF2A}"/>
                  </a:ext>
                </a:extLst>
              </p:cNvPr>
              <p:cNvSpPr/>
              <p:nvPr userDrawn="1"/>
            </p:nvSpPr>
            <p:spPr>
              <a:xfrm>
                <a:off x="-3786437" y="6295164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nl-NL" sz="1134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nl-NL" sz="1134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nl-NL" sz="1134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21" name="ICOON_info">
                <a:extLst>
                  <a:ext uri="{FF2B5EF4-FFF2-40B4-BE49-F238E27FC236}">
                    <a16:creationId xmlns:a16="http://schemas.microsoft.com/office/drawing/2014/main" id="{A67ADAAA-3480-4EFB-AA27-127171F662F1}"/>
                  </a:ext>
                </a:extLst>
              </p:cNvPr>
              <p:cNvGrpSpPr/>
              <p:nvPr userDrawn="1"/>
            </p:nvGrpSpPr>
            <p:grpSpPr>
              <a:xfrm>
                <a:off x="-376736" y="6163468"/>
                <a:ext cx="283685" cy="283685"/>
                <a:chOff x="-510741" y="5913713"/>
                <a:chExt cx="267555" cy="267555"/>
              </a:xfrm>
            </p:grpSpPr>
            <p:sp>
              <p:nvSpPr>
                <p:cNvPr id="128" name="Ovaal 127">
                  <a:extLst>
                    <a:ext uri="{FF2B5EF4-FFF2-40B4-BE49-F238E27FC236}">
                      <a16:creationId xmlns:a16="http://schemas.microsoft.com/office/drawing/2014/main" id="{61819DE5-E195-47B1-9416-5D82FD665921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</a:pPr>
                  <a:endParaRPr lang="nl-NL" sz="1512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9" name="Graphic 163" descr="Informatie">
                  <a:extLst>
                    <a:ext uri="{FF2B5EF4-FFF2-40B4-BE49-F238E27FC236}">
                      <a16:creationId xmlns:a16="http://schemas.microsoft.com/office/drawing/2014/main" id="{51E8B8CC-AA23-4FF7-AD6A-ACDC4DA62AF9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nl-NL" sz="189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22" name="Groep 121">
                <a:extLst>
                  <a:ext uri="{FF2B5EF4-FFF2-40B4-BE49-F238E27FC236}">
                    <a16:creationId xmlns:a16="http://schemas.microsoft.com/office/drawing/2014/main" id="{F373305A-B93A-4E11-97D4-8DAD973E3462}"/>
                  </a:ext>
                </a:extLst>
              </p:cNvPr>
              <p:cNvGrpSpPr/>
              <p:nvPr userDrawn="1"/>
            </p:nvGrpSpPr>
            <p:grpSpPr>
              <a:xfrm>
                <a:off x="-938434" y="6420818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123" name="Inspireren">
                  <a:extLst>
                    <a:ext uri="{FF2B5EF4-FFF2-40B4-BE49-F238E27FC236}">
                      <a16:creationId xmlns:a16="http://schemas.microsoft.com/office/drawing/2014/main" id="{D55DBCB0-C2E0-4399-866F-4277B005AADC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25" name="Freeform 12">
                    <a:extLst>
                      <a:ext uri="{FF2B5EF4-FFF2-40B4-BE49-F238E27FC236}">
                        <a16:creationId xmlns:a16="http://schemas.microsoft.com/office/drawing/2014/main" id="{BC4CB04A-5E00-430A-A81E-116E7835E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26" name="Freeform 13">
                    <a:extLst>
                      <a:ext uri="{FF2B5EF4-FFF2-40B4-BE49-F238E27FC236}">
                        <a16:creationId xmlns:a16="http://schemas.microsoft.com/office/drawing/2014/main" id="{77D0C2E0-FA60-4964-9B1B-246DF81DFC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  <p:sp>
                <p:nvSpPr>
                  <p:cNvPr id="127" name="Freeform 14">
                    <a:extLst>
                      <a:ext uri="{FF2B5EF4-FFF2-40B4-BE49-F238E27FC236}">
                        <a16:creationId xmlns:a16="http://schemas.microsoft.com/office/drawing/2014/main" id="{2622678F-B018-469D-8878-614CF38B437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4061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nl-NL" sz="283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Segoe UI Light"/>
                    </a:endParaRPr>
                  </a:p>
                </p:txBody>
              </p:sp>
            </p:grpSp>
            <p:sp>
              <p:nvSpPr>
                <p:cNvPr id="124" name="Tekstvak 123">
                  <a:extLst>
                    <a:ext uri="{FF2B5EF4-FFF2-40B4-BE49-F238E27FC236}">
                      <a16:creationId xmlns:a16="http://schemas.microsoft.com/office/drawing/2014/main" id="{259ED3C6-2708-48A8-B2B4-A867D2A87EFB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864017" rtl="0" eaLnBrk="1" fontAlgn="auto" latinLnBrk="0" hangingPunct="1">
                    <a:lnSpc>
                      <a:spcPct val="90000"/>
                    </a:lnSpc>
                    <a:spcBef>
                      <a:spcPts val="567"/>
                    </a:spcBef>
                    <a:spcAft>
                      <a:spcPts val="567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nl-NL" sz="945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</p:grpSp>
        <p:grpSp>
          <p:nvGrpSpPr>
            <p:cNvPr id="93" name="Groep 92">
              <a:extLst>
                <a:ext uri="{FF2B5EF4-FFF2-40B4-BE49-F238E27FC236}">
                  <a16:creationId xmlns:a16="http://schemas.microsoft.com/office/drawing/2014/main" id="{0065EB1F-7851-4355-BA41-9BC902D592B1}"/>
                </a:ext>
              </a:extLst>
            </p:cNvPr>
            <p:cNvGrpSpPr/>
            <p:nvPr userDrawn="1"/>
          </p:nvGrpSpPr>
          <p:grpSpPr>
            <a:xfrm>
              <a:off x="-3426806" y="5129582"/>
              <a:ext cx="514284" cy="506545"/>
              <a:chOff x="12617641" y="3403239"/>
              <a:chExt cx="752963" cy="741634"/>
            </a:xfrm>
          </p:grpSpPr>
          <p:grpSp>
            <p:nvGrpSpPr>
              <p:cNvPr id="104" name="Groep 103">
                <a:extLst>
                  <a:ext uri="{FF2B5EF4-FFF2-40B4-BE49-F238E27FC236}">
                    <a16:creationId xmlns:a16="http://schemas.microsoft.com/office/drawing/2014/main" id="{524F0063-1481-4CF9-9107-0FFA7E919FB1}"/>
                  </a:ext>
                </a:extLst>
              </p:cNvPr>
              <p:cNvGrpSpPr/>
              <p:nvPr userDrawn="1"/>
            </p:nvGrpSpPr>
            <p:grpSpPr>
              <a:xfrm>
                <a:off x="12771530" y="3403239"/>
                <a:ext cx="467176" cy="448491"/>
                <a:chOff x="12782157" y="3403239"/>
                <a:chExt cx="467176" cy="448491"/>
              </a:xfrm>
            </p:grpSpPr>
            <p:grpSp>
              <p:nvGrpSpPr>
                <p:cNvPr id="107" name="Groep 106">
                  <a:extLst>
                    <a:ext uri="{FF2B5EF4-FFF2-40B4-BE49-F238E27FC236}">
                      <a16:creationId xmlns:a16="http://schemas.microsoft.com/office/drawing/2014/main" id="{9AFC43DF-EF8E-4B43-BDAA-73573393C398}"/>
                    </a:ext>
                  </a:extLst>
                </p:cNvPr>
                <p:cNvGrpSpPr/>
                <p:nvPr userDrawn="1"/>
              </p:nvGrpSpPr>
              <p:grpSpPr>
                <a:xfrm>
                  <a:off x="12782157" y="3403239"/>
                  <a:ext cx="412976" cy="396132"/>
                  <a:chOff x="13554906" y="3320109"/>
                  <a:chExt cx="443917" cy="425811"/>
                </a:xfrm>
              </p:grpSpPr>
              <p:grpSp>
                <p:nvGrpSpPr>
                  <p:cNvPr id="114" name="Groep 113">
                    <a:extLst>
                      <a:ext uri="{FF2B5EF4-FFF2-40B4-BE49-F238E27FC236}">
                        <a16:creationId xmlns:a16="http://schemas.microsoft.com/office/drawing/2014/main" id="{1F5BFAE2-BC6C-410C-8F43-90E67C3194C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54906" y="3320109"/>
                    <a:ext cx="443917" cy="425811"/>
                    <a:chOff x="12909684" y="1276143"/>
                    <a:chExt cx="443917" cy="425811"/>
                  </a:xfrm>
                </p:grpSpPr>
                <p:sp>
                  <p:nvSpPr>
                    <p:cNvPr id="117" name="Rechthoek 116">
                      <a:extLst>
                        <a:ext uri="{FF2B5EF4-FFF2-40B4-BE49-F238E27FC236}">
                          <a16:creationId xmlns:a16="http://schemas.microsoft.com/office/drawing/2014/main" id="{5CDC5900-D852-4BD5-AB30-54EC2C8001D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9" y="1276143"/>
                      <a:ext cx="443912" cy="425811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81818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8" name="Rechthoek 117">
                      <a:extLst>
                        <a:ext uri="{FF2B5EF4-FFF2-40B4-BE49-F238E27FC236}">
                          <a16:creationId xmlns:a16="http://schemas.microsoft.com/office/drawing/2014/main" id="{CF19D9C6-2FA6-4362-9B0C-55FE18EC195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2909684" y="1276143"/>
                      <a:ext cx="261629" cy="2578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rgbClr val="81818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lvl="0">
                        <a:lnSpc>
                          <a:spcPct val="9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</a:pPr>
                      <a:endParaRPr lang="nl-NL" sz="756" b="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19" name="Ovaal 118">
                      <a:extLst>
                        <a:ext uri="{FF2B5EF4-FFF2-40B4-BE49-F238E27FC236}">
                          <a16:creationId xmlns:a16="http://schemas.microsoft.com/office/drawing/2014/main" id="{379807F9-DF9B-44E2-818F-975788208D9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3069071" y="1308711"/>
                      <a:ext cx="72188" cy="72188"/>
                    </a:xfrm>
                    <a:prstGeom prst="ellipse">
                      <a:avLst/>
                    </a:prstGeom>
                    <a:solidFill>
                      <a:srgbClr val="ECC67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nl-NL" sz="945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pic>
                <p:nvPicPr>
                  <p:cNvPr id="115" name="Afbeelding 114">
                    <a:extLst>
                      <a:ext uri="{FF2B5EF4-FFF2-40B4-BE49-F238E27FC236}">
                        <a16:creationId xmlns:a16="http://schemas.microsoft.com/office/drawing/2014/main" id="{3C58A6AE-DB3E-4895-9E60-2986C46B12E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567296" y="3424991"/>
                    <a:ext cx="173367" cy="14022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Afbeelding 115">
                    <a:extLst>
                      <a:ext uri="{FF2B5EF4-FFF2-40B4-BE49-F238E27FC236}">
                        <a16:creationId xmlns:a16="http://schemas.microsoft.com/office/drawing/2014/main" id="{FFD4C377-CA5F-4B1C-B4B7-CDF9B22A0FB9}"/>
                      </a:ext>
                    </a:extLst>
                  </p:cNvPr>
                  <p:cNvPicPr>
                    <a:picLocks noChangeAspect="1"/>
                  </p:cNvPicPr>
                  <p:nvPr userDrawn="1"/>
                </p:nvPicPr>
                <p:blipFill>
                  <a:blip r:embed="rId2">
                    <a:duotone>
                      <a:prstClr val="black"/>
                      <a:srgbClr val="4D82B8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rightnessContrast contrast="-4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3635599" y="3449265"/>
                    <a:ext cx="173367" cy="11142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8" name="Groep 107">
                  <a:extLst>
                    <a:ext uri="{FF2B5EF4-FFF2-40B4-BE49-F238E27FC236}">
                      <a16:creationId xmlns:a16="http://schemas.microsoft.com/office/drawing/2014/main" id="{78441B75-4041-4B71-8EE8-980A2E64C24B}"/>
                    </a:ext>
                  </a:extLst>
                </p:cNvPr>
                <p:cNvGrpSpPr/>
                <p:nvPr userDrawn="1"/>
              </p:nvGrpSpPr>
              <p:grpSpPr>
                <a:xfrm>
                  <a:off x="13103513" y="3705268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2" name="Rechthoek 111">
                    <a:extLst>
                      <a:ext uri="{FF2B5EF4-FFF2-40B4-BE49-F238E27FC236}">
                        <a16:creationId xmlns:a16="http://schemas.microsoft.com/office/drawing/2014/main" id="{B10EFDB6-9C3F-44B8-960C-40328D26B0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3" name="Rechthoek 112">
                    <a:extLst>
                      <a:ext uri="{FF2B5EF4-FFF2-40B4-BE49-F238E27FC236}">
                        <a16:creationId xmlns:a16="http://schemas.microsoft.com/office/drawing/2014/main" id="{DB030AC0-80EA-4171-AD18-E497DDA08967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02BA7DFF-5236-4C93-BD08-F89DAF59875D}"/>
                    </a:ext>
                  </a:extLst>
                </p:cNvPr>
                <p:cNvGrpSpPr/>
                <p:nvPr userDrawn="1"/>
              </p:nvGrpSpPr>
              <p:grpSpPr>
                <a:xfrm rot="10800000">
                  <a:off x="13061402" y="3665637"/>
                  <a:ext cx="145820" cy="146462"/>
                  <a:chOff x="13096169" y="3602278"/>
                  <a:chExt cx="145820" cy="146462"/>
                </a:xfrm>
              </p:grpSpPr>
              <p:sp>
                <p:nvSpPr>
                  <p:cNvPr id="110" name="Rechthoek 109">
                    <a:extLst>
                      <a:ext uri="{FF2B5EF4-FFF2-40B4-BE49-F238E27FC236}">
                        <a16:creationId xmlns:a16="http://schemas.microsoft.com/office/drawing/2014/main" id="{7368FA53-FC7C-4414-A81A-6C8E650948D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3096169" y="3602278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11" name="Rechthoek 110">
                    <a:extLst>
                      <a:ext uri="{FF2B5EF4-FFF2-40B4-BE49-F238E27FC236}">
                        <a16:creationId xmlns:a16="http://schemas.microsoft.com/office/drawing/2014/main" id="{90418602-F100-4A55-B390-B10B5B3A4F7B}"/>
                      </a:ext>
                    </a:extLst>
                  </p:cNvPr>
                  <p:cNvSpPr/>
                  <p:nvPr userDrawn="1"/>
                </p:nvSpPr>
                <p:spPr>
                  <a:xfrm rot="5400000">
                    <a:off x="13037453" y="3661636"/>
                    <a:ext cx="145820" cy="28388"/>
                  </a:xfrm>
                  <a:prstGeom prst="rect">
                    <a:avLst/>
                  </a:prstGeom>
                  <a:solidFill>
                    <a:srgbClr val="8181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l"/>
                    <a:endParaRPr lang="nl-NL" sz="945" b="1" noProof="0">
                      <a:solidFill>
                        <a:srgbClr val="211F2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105" name="Rechthoek 104">
                <a:extLst>
                  <a:ext uri="{FF2B5EF4-FFF2-40B4-BE49-F238E27FC236}">
                    <a16:creationId xmlns:a16="http://schemas.microsoft.com/office/drawing/2014/main" id="{9BE38DA8-CD69-4BF6-901C-F7B35207C5F4}"/>
                  </a:ext>
                </a:extLst>
              </p:cNvPr>
              <p:cNvSpPr/>
              <p:nvPr userDrawn="1"/>
            </p:nvSpPr>
            <p:spPr>
              <a:xfrm>
                <a:off x="12617641" y="3889890"/>
                <a:ext cx="752963" cy="16117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r>
                  <a:rPr lang="nl-NL" sz="85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</a:p>
            </p:txBody>
          </p:sp>
          <p:sp>
            <p:nvSpPr>
              <p:cNvPr id="106" name="Gelijkbenige driehoek 105">
                <a:extLst>
                  <a:ext uri="{FF2B5EF4-FFF2-40B4-BE49-F238E27FC236}">
                    <a16:creationId xmlns:a16="http://schemas.microsoft.com/office/drawing/2014/main" id="{EC95A305-C990-4469-8C1F-DA4B0EC5D6DE}"/>
                  </a:ext>
                </a:extLst>
              </p:cNvPr>
              <p:cNvSpPr/>
              <p:nvPr userDrawn="1"/>
            </p:nvSpPr>
            <p:spPr>
              <a:xfrm rot="10800000">
                <a:off x="12950688" y="4093726"/>
                <a:ext cx="86866" cy="51147"/>
              </a:xfrm>
              <a:prstGeom prst="triangle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B2989C74-AE50-4576-A972-AF135B8A1DF7}"/>
                </a:ext>
              </a:extLst>
            </p:cNvPr>
            <p:cNvSpPr/>
            <p:nvPr userDrawn="1"/>
          </p:nvSpPr>
          <p:spPr>
            <a:xfrm>
              <a:off x="-3603587" y="18111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5" name="Rechthoek 94">
              <a:extLst>
                <a:ext uri="{FF2B5EF4-FFF2-40B4-BE49-F238E27FC236}">
                  <a16:creationId xmlns:a16="http://schemas.microsoft.com/office/drawing/2014/main" id="{4D36D65E-EFEF-456E-96DC-27A7C3C122D3}"/>
                </a:ext>
              </a:extLst>
            </p:cNvPr>
            <p:cNvSpPr/>
            <p:nvPr userDrawn="1"/>
          </p:nvSpPr>
          <p:spPr>
            <a:xfrm>
              <a:off x="-3319415" y="1811185"/>
              <a:ext cx="2944682" cy="3263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preferred category and image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and click on 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2443AEAC-2D06-4833-9910-DE151B1811BC}"/>
                </a:ext>
              </a:extLst>
            </p:cNvPr>
            <p:cNvSpPr/>
            <p:nvPr userDrawn="1"/>
          </p:nvSpPr>
          <p:spPr>
            <a:xfrm>
              <a:off x="-3319415" y="2245760"/>
              <a:ext cx="825500" cy="209550"/>
            </a:xfrm>
            <a:prstGeom prst="rect">
              <a:avLst/>
            </a:prstGeom>
            <a:solidFill>
              <a:srgbClr val="1FF52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</a:t>
              </a:r>
            </a:p>
          </p:txBody>
        </p:sp>
        <p:grpSp>
          <p:nvGrpSpPr>
            <p:cNvPr id="97" name="Groep 96">
              <a:extLst>
                <a:ext uri="{FF2B5EF4-FFF2-40B4-BE49-F238E27FC236}">
                  <a16:creationId xmlns:a16="http://schemas.microsoft.com/office/drawing/2014/main" id="{EAE34FF1-A01C-4F7C-9989-114D18714C11}"/>
                </a:ext>
              </a:extLst>
            </p:cNvPr>
            <p:cNvGrpSpPr/>
            <p:nvPr userDrawn="1"/>
          </p:nvGrpSpPr>
          <p:grpSpPr>
            <a:xfrm>
              <a:off x="-3365484" y="1226982"/>
              <a:ext cx="446937" cy="406485"/>
              <a:chOff x="-3563526" y="1409294"/>
              <a:chExt cx="354190" cy="322133"/>
            </a:xfrm>
          </p:grpSpPr>
          <p:grpSp>
            <p:nvGrpSpPr>
              <p:cNvPr id="98" name="Groep 97">
                <a:extLst>
                  <a:ext uri="{FF2B5EF4-FFF2-40B4-BE49-F238E27FC236}">
                    <a16:creationId xmlns:a16="http://schemas.microsoft.com/office/drawing/2014/main" id="{692B2B04-332E-4EA8-8A2A-898A5185E5E9}"/>
                  </a:ext>
                </a:extLst>
              </p:cNvPr>
              <p:cNvGrpSpPr/>
              <p:nvPr userDrawn="1"/>
            </p:nvGrpSpPr>
            <p:grpSpPr>
              <a:xfrm>
                <a:off x="-3499992" y="1409294"/>
                <a:ext cx="225195" cy="195499"/>
                <a:chOff x="8987389" y="1361199"/>
                <a:chExt cx="2200275" cy="1914525"/>
              </a:xfrm>
            </p:grpSpPr>
            <p:sp>
              <p:nvSpPr>
                <p:cNvPr id="100" name="Vrije vorm: vorm 99">
                  <a:extLst>
                    <a:ext uri="{FF2B5EF4-FFF2-40B4-BE49-F238E27FC236}">
                      <a16:creationId xmlns:a16="http://schemas.microsoft.com/office/drawing/2014/main" id="{30EEBF0D-AF10-4787-9C04-8CEFFA172DD9}"/>
                    </a:ext>
                  </a:extLst>
                </p:cNvPr>
                <p:cNvSpPr/>
                <p:nvPr/>
              </p:nvSpPr>
              <p:spPr>
                <a:xfrm>
                  <a:off x="9363620" y="1831738"/>
                  <a:ext cx="371477" cy="371472"/>
                </a:xfrm>
                <a:custGeom>
                  <a:avLst/>
                  <a:gdLst>
                    <a:gd name="connsiteX0" fmla="*/ 369094 w 371475"/>
                    <a:gd name="connsiteY0" fmla="*/ 188119 h 371475"/>
                    <a:gd name="connsiteX1" fmla="*/ 188119 w 371475"/>
                    <a:gd name="connsiteY1" fmla="*/ 369094 h 371475"/>
                    <a:gd name="connsiteX2" fmla="*/ 7144 w 371475"/>
                    <a:gd name="connsiteY2" fmla="*/ 188119 h 371475"/>
                    <a:gd name="connsiteX3" fmla="*/ 188119 w 371475"/>
                    <a:gd name="connsiteY3" fmla="*/ 7144 h 371475"/>
                    <a:gd name="connsiteX4" fmla="*/ 369094 w 371475"/>
                    <a:gd name="connsiteY4" fmla="*/ 188119 h 371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75" h="371475">
                      <a:moveTo>
                        <a:pt x="369094" y="188119"/>
                      </a:moveTo>
                      <a:cubicBezTo>
                        <a:pt x="369094" y="288068"/>
                        <a:pt x="288068" y="369094"/>
                        <a:pt x="188119" y="369094"/>
                      </a:cubicBezTo>
                      <a:cubicBezTo>
                        <a:pt x="88169" y="369094"/>
                        <a:pt x="7144" y="288068"/>
                        <a:pt x="7144" y="188119"/>
                      </a:cubicBezTo>
                      <a:cubicBezTo>
                        <a:pt x="7144" y="88169"/>
                        <a:pt x="88169" y="7144"/>
                        <a:pt x="188119" y="7144"/>
                      </a:cubicBezTo>
                      <a:cubicBezTo>
                        <a:pt x="288068" y="7144"/>
                        <a:pt x="369094" y="88169"/>
                        <a:pt x="369094" y="188119"/>
                      </a:cubicBezTo>
                      <a:close/>
                    </a:path>
                  </a:pathLst>
                </a:custGeom>
                <a:solidFill>
                  <a:srgbClr val="1FF5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40619"/>
                  <a:endParaRPr lang="nl-NL" sz="6803" noProof="0">
                    <a:solidFill>
                      <a:srgbClr val="211F26"/>
                    </a:solidFill>
                    <a:latin typeface="Segoe UI Light"/>
                  </a:endParaRPr>
                </a:p>
              </p:txBody>
            </p:sp>
            <p:grpSp>
              <p:nvGrpSpPr>
                <p:cNvPr id="101" name="Groep 100">
                  <a:extLst>
                    <a:ext uri="{FF2B5EF4-FFF2-40B4-BE49-F238E27FC236}">
                      <a16:creationId xmlns:a16="http://schemas.microsoft.com/office/drawing/2014/main" id="{5471B691-44ED-4BEA-B843-997511CC6715}"/>
                    </a:ext>
                  </a:extLst>
                </p:cNvPr>
                <p:cNvGrpSpPr/>
                <p:nvPr/>
              </p:nvGrpSpPr>
              <p:grpSpPr>
                <a:xfrm>
                  <a:off x="8987389" y="1361199"/>
                  <a:ext cx="2200275" cy="1914525"/>
                  <a:chOff x="8987389" y="1361199"/>
                  <a:chExt cx="2200275" cy="19145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102" name="Vrije vorm: vorm 101">
                    <a:extLst>
                      <a:ext uri="{FF2B5EF4-FFF2-40B4-BE49-F238E27FC236}">
                        <a16:creationId xmlns:a16="http://schemas.microsoft.com/office/drawing/2014/main" id="{F67D642E-0345-4A12-819C-FC669DBB8167}"/>
                      </a:ext>
                    </a:extLst>
                  </p:cNvPr>
                  <p:cNvSpPr/>
                  <p:nvPr/>
                </p:nvSpPr>
                <p:spPr>
                  <a:xfrm>
                    <a:off x="8987389" y="1361199"/>
                    <a:ext cx="2200275" cy="1914525"/>
                  </a:xfrm>
                  <a:custGeom>
                    <a:avLst/>
                    <a:gdLst>
                      <a:gd name="connsiteX0" fmla="*/ 7144 w 2200275"/>
                      <a:gd name="connsiteY0" fmla="*/ 7144 h 1914525"/>
                      <a:gd name="connsiteX1" fmla="*/ 7144 w 2200275"/>
                      <a:gd name="connsiteY1" fmla="*/ 245269 h 1914525"/>
                      <a:gd name="connsiteX2" fmla="*/ 432911 w 2200275"/>
                      <a:gd name="connsiteY2" fmla="*/ 245269 h 1914525"/>
                      <a:gd name="connsiteX3" fmla="*/ 432911 w 2200275"/>
                      <a:gd name="connsiteY3" fmla="*/ 245269 h 1914525"/>
                      <a:gd name="connsiteX4" fmla="*/ 1959769 w 2200275"/>
                      <a:gd name="connsiteY4" fmla="*/ 245269 h 1914525"/>
                      <a:gd name="connsiteX5" fmla="*/ 1959769 w 2200275"/>
                      <a:gd name="connsiteY5" fmla="*/ 1674019 h 1914525"/>
                      <a:gd name="connsiteX6" fmla="*/ 245269 w 2200275"/>
                      <a:gd name="connsiteY6" fmla="*/ 1674019 h 1914525"/>
                      <a:gd name="connsiteX7" fmla="*/ 245269 w 2200275"/>
                      <a:gd name="connsiteY7" fmla="*/ 350044 h 1914525"/>
                      <a:gd name="connsiteX8" fmla="*/ 7144 w 2200275"/>
                      <a:gd name="connsiteY8" fmla="*/ 350044 h 1914525"/>
                      <a:gd name="connsiteX9" fmla="*/ 7144 w 2200275"/>
                      <a:gd name="connsiteY9" fmla="*/ 1912144 h 1914525"/>
                      <a:gd name="connsiteX10" fmla="*/ 2197894 w 2200275"/>
                      <a:gd name="connsiteY10" fmla="*/ 1912144 h 1914525"/>
                      <a:gd name="connsiteX11" fmla="*/ 2197894 w 2200275"/>
                      <a:gd name="connsiteY11" fmla="*/ 7144 h 1914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00275" h="1914525">
                        <a:moveTo>
                          <a:pt x="7144" y="7144"/>
                        </a:moveTo>
                        <a:lnTo>
                          <a:pt x="7144" y="245269"/>
                        </a:lnTo>
                        <a:lnTo>
                          <a:pt x="432911" y="245269"/>
                        </a:lnTo>
                        <a:lnTo>
                          <a:pt x="432911" y="245269"/>
                        </a:lnTo>
                        <a:lnTo>
                          <a:pt x="1959769" y="245269"/>
                        </a:lnTo>
                        <a:lnTo>
                          <a:pt x="1959769" y="1674019"/>
                        </a:lnTo>
                        <a:lnTo>
                          <a:pt x="245269" y="1674019"/>
                        </a:lnTo>
                        <a:lnTo>
                          <a:pt x="245269" y="350044"/>
                        </a:lnTo>
                        <a:lnTo>
                          <a:pt x="7144" y="350044"/>
                        </a:lnTo>
                        <a:lnTo>
                          <a:pt x="7144" y="1912144"/>
                        </a:lnTo>
                        <a:lnTo>
                          <a:pt x="2197894" y="1912144"/>
                        </a:lnTo>
                        <a:lnTo>
                          <a:pt x="2197894" y="714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40619"/>
                    <a:endParaRPr lang="nl-NL" sz="6803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  <p:sp>
                <p:nvSpPr>
                  <p:cNvPr id="103" name="Vrije vorm: vorm 102">
                    <a:extLst>
                      <a:ext uri="{FF2B5EF4-FFF2-40B4-BE49-F238E27FC236}">
                        <a16:creationId xmlns:a16="http://schemas.microsoft.com/office/drawing/2014/main" id="{F99D496A-5B49-45E9-9991-34CEA19E29C3}"/>
                      </a:ext>
                    </a:extLst>
                  </p:cNvPr>
                  <p:cNvSpPr/>
                  <p:nvPr/>
                </p:nvSpPr>
                <p:spPr>
                  <a:xfrm>
                    <a:off x="9362668" y="1953652"/>
                    <a:ext cx="1438273" cy="885828"/>
                  </a:xfrm>
                  <a:custGeom>
                    <a:avLst/>
                    <a:gdLst>
                      <a:gd name="connsiteX0" fmla="*/ 1070134 w 1438275"/>
                      <a:gd name="connsiteY0" fmla="*/ 7144 h 885825"/>
                      <a:gd name="connsiteX1" fmla="*/ 801529 w 1438275"/>
                      <a:gd name="connsiteY1" fmla="*/ 275749 h 885825"/>
                      <a:gd name="connsiteX2" fmla="*/ 662464 w 1438275"/>
                      <a:gd name="connsiteY2" fmla="*/ 137636 h 885825"/>
                      <a:gd name="connsiteX3" fmla="*/ 7144 w 1438275"/>
                      <a:gd name="connsiteY3" fmla="*/ 784384 h 885825"/>
                      <a:gd name="connsiteX4" fmla="*/ 108109 w 1438275"/>
                      <a:gd name="connsiteY4" fmla="*/ 885349 h 885825"/>
                      <a:gd name="connsiteX5" fmla="*/ 662464 w 1438275"/>
                      <a:gd name="connsiteY5" fmla="*/ 338614 h 885825"/>
                      <a:gd name="connsiteX6" fmla="*/ 928211 w 1438275"/>
                      <a:gd name="connsiteY6" fmla="*/ 605314 h 885825"/>
                      <a:gd name="connsiteX7" fmla="*/ 1029176 w 1438275"/>
                      <a:gd name="connsiteY7" fmla="*/ 503396 h 885825"/>
                      <a:gd name="connsiteX8" fmla="*/ 902494 w 1438275"/>
                      <a:gd name="connsiteY8" fmla="*/ 376714 h 885825"/>
                      <a:gd name="connsiteX9" fmla="*/ 1070134 w 1438275"/>
                      <a:gd name="connsiteY9" fmla="*/ 209074 h 885825"/>
                      <a:gd name="connsiteX10" fmla="*/ 1337786 w 1438275"/>
                      <a:gd name="connsiteY10" fmla="*/ 480536 h 885825"/>
                      <a:gd name="connsiteX11" fmla="*/ 1438751 w 1438275"/>
                      <a:gd name="connsiteY11" fmla="*/ 378619 h 885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38275" h="885825">
                        <a:moveTo>
                          <a:pt x="1070134" y="7144"/>
                        </a:moveTo>
                        <a:lnTo>
                          <a:pt x="801529" y="275749"/>
                        </a:lnTo>
                        <a:lnTo>
                          <a:pt x="662464" y="137636"/>
                        </a:lnTo>
                        <a:lnTo>
                          <a:pt x="7144" y="784384"/>
                        </a:lnTo>
                        <a:lnTo>
                          <a:pt x="108109" y="885349"/>
                        </a:lnTo>
                        <a:lnTo>
                          <a:pt x="662464" y="338614"/>
                        </a:lnTo>
                        <a:lnTo>
                          <a:pt x="928211" y="605314"/>
                        </a:lnTo>
                        <a:lnTo>
                          <a:pt x="1029176" y="503396"/>
                        </a:lnTo>
                        <a:lnTo>
                          <a:pt x="902494" y="376714"/>
                        </a:lnTo>
                        <a:lnTo>
                          <a:pt x="1070134" y="209074"/>
                        </a:lnTo>
                        <a:lnTo>
                          <a:pt x="1337786" y="480536"/>
                        </a:lnTo>
                        <a:lnTo>
                          <a:pt x="1438751" y="378619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40619"/>
                    <a:endParaRPr lang="nl-NL" sz="6803" noProof="0">
                      <a:solidFill>
                        <a:srgbClr val="211F26"/>
                      </a:solidFill>
                      <a:latin typeface="Segoe UI Light"/>
                    </a:endParaRPr>
                  </a:p>
                </p:txBody>
              </p:sp>
            </p:grpSp>
          </p:grpSp>
          <p:sp>
            <p:nvSpPr>
              <p:cNvPr id="99" name="Tekstvak 98">
                <a:extLst>
                  <a:ext uri="{FF2B5EF4-FFF2-40B4-BE49-F238E27FC236}">
                    <a16:creationId xmlns:a16="http://schemas.microsoft.com/office/drawing/2014/main" id="{F0E4C387-46EF-478C-881C-13D247E5AFB2}"/>
                  </a:ext>
                </a:extLst>
              </p:cNvPr>
              <p:cNvSpPr txBox="1"/>
              <p:nvPr userDrawn="1"/>
            </p:nvSpPr>
            <p:spPr>
              <a:xfrm>
                <a:off x="-3563526" y="1617700"/>
                <a:ext cx="354190" cy="113727"/>
              </a:xfrm>
              <a:prstGeom prst="rect">
                <a:avLst/>
              </a:prstGeom>
              <a:noFill/>
            </p:spPr>
            <p:txBody>
              <a:bodyPr wrap="square" lIns="0" tIns="18000" rIns="0" bIns="0" rtlCol="0" anchor="t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Images</a:t>
                </a:r>
              </a:p>
            </p:txBody>
          </p:sp>
        </p:grpSp>
      </p:grpSp>
      <p:grpSp>
        <p:nvGrpSpPr>
          <p:cNvPr id="154" name="INSTRUCTION">
            <a:extLst>
              <a:ext uri="{FF2B5EF4-FFF2-40B4-BE49-F238E27FC236}">
                <a16:creationId xmlns:a16="http://schemas.microsoft.com/office/drawing/2014/main" id="{B4CF5417-757D-421B-BE29-357CDA161B8C}"/>
              </a:ext>
            </a:extLst>
          </p:cNvPr>
          <p:cNvGrpSpPr/>
          <p:nvPr userDrawn="1"/>
        </p:nvGrpSpPr>
        <p:grpSpPr>
          <a:xfrm>
            <a:off x="11608157" y="6650260"/>
            <a:ext cx="3487631" cy="1207353"/>
            <a:chOff x="-3884266" y="-1461517"/>
            <a:chExt cx="3690920" cy="1277747"/>
          </a:xfrm>
        </p:grpSpPr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4A63185F-6A2B-4A78-929F-51B572B27236}"/>
                </a:ext>
              </a:extLst>
            </p:cNvPr>
            <p:cNvSpPr/>
            <p:nvPr userDrawn="1"/>
          </p:nvSpPr>
          <p:spPr>
            <a:xfrm>
              <a:off x="-3786437" y="-1461517"/>
              <a:ext cx="3593091" cy="127774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Insert an image</a:t>
              </a:r>
            </a:p>
          </p:txBody>
        </p:sp>
        <p:sp>
          <p:nvSpPr>
            <p:cNvPr id="156" name="Rechthoek 155">
              <a:extLst>
                <a:ext uri="{FF2B5EF4-FFF2-40B4-BE49-F238E27FC236}">
                  <a16:creationId xmlns:a16="http://schemas.microsoft.com/office/drawing/2014/main" id="{25629BF2-DCCA-4CFB-AE60-DF9CB39CC49F}"/>
                </a:ext>
              </a:extLst>
            </p:cNvPr>
            <p:cNvSpPr/>
            <p:nvPr userDrawn="1"/>
          </p:nvSpPr>
          <p:spPr>
            <a:xfrm>
              <a:off x="-3603859" y="-993610"/>
              <a:ext cx="3229126" cy="65743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>
              <a:noAutofit/>
            </a:bodyPr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Select the frame of the image by clicking on the tag alongside this instruction. Go to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‘Slidebuilder’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click 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‘Images’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select the preferred image and click on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‘Insert’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157" name="Gelijkbenige driehoek 156">
              <a:extLst>
                <a:ext uri="{FF2B5EF4-FFF2-40B4-BE49-F238E27FC236}">
                  <a16:creationId xmlns:a16="http://schemas.microsoft.com/office/drawing/2014/main" id="{7BB074B5-ACFB-45AB-A22E-AD8375A44C05}"/>
                </a:ext>
              </a:extLst>
            </p:cNvPr>
            <p:cNvSpPr/>
            <p:nvPr userDrawn="1"/>
          </p:nvSpPr>
          <p:spPr>
            <a:xfrm rot="16200000" flipH="1">
              <a:off x="-3920454" y="-1392501"/>
              <a:ext cx="175255" cy="10287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endParaRPr lang="nl-NL" sz="1512" cap="all" baseline="0" noProof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58" name="INSTRUCTION">
            <a:extLst>
              <a:ext uri="{FF2B5EF4-FFF2-40B4-BE49-F238E27FC236}">
                <a16:creationId xmlns:a16="http://schemas.microsoft.com/office/drawing/2014/main" id="{3D9377CF-C3DB-48F8-8A52-E078FEB05A36}"/>
              </a:ext>
            </a:extLst>
          </p:cNvPr>
          <p:cNvGrpSpPr/>
          <p:nvPr userDrawn="1"/>
        </p:nvGrpSpPr>
        <p:grpSpPr>
          <a:xfrm>
            <a:off x="-3577630" y="0"/>
            <a:ext cx="3489961" cy="5064089"/>
            <a:chOff x="-3786437" y="0"/>
            <a:chExt cx="3693386" cy="5359349"/>
          </a:xfrm>
        </p:grpSpPr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DA9953E8-802E-477E-B3AC-BC0363B06FC5}"/>
                </a:ext>
              </a:extLst>
            </p:cNvPr>
            <p:cNvSpPr/>
            <p:nvPr userDrawn="1"/>
          </p:nvSpPr>
          <p:spPr>
            <a:xfrm>
              <a:off x="-3786165" y="0"/>
              <a:ext cx="3593091" cy="4641338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ECEC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323" b="1" cap="all" baseline="0" noProof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Choosing text levels</a:t>
              </a: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4F19B5E8-955A-4581-AFE3-7A39FED922BF}"/>
                </a:ext>
              </a:extLst>
            </p:cNvPr>
            <p:cNvSpPr/>
            <p:nvPr userDrawn="1"/>
          </p:nvSpPr>
          <p:spPr>
            <a:xfrm>
              <a:off x="-3604183" y="183748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876B36FB-62AA-4EEB-B3EE-704A787911A9}"/>
                </a:ext>
              </a:extLst>
            </p:cNvPr>
            <p:cNvSpPr/>
            <p:nvPr userDrawn="1"/>
          </p:nvSpPr>
          <p:spPr>
            <a:xfrm>
              <a:off x="-3319415" y="183748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8003" marR="0" lvl="0" indent="-168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Bullet</a:t>
              </a:r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758EE978-5EF7-4DB1-A0AF-6654058D5DFF}"/>
                </a:ext>
              </a:extLst>
            </p:cNvPr>
            <p:cNvSpPr/>
            <p:nvPr userDrawn="1"/>
          </p:nvSpPr>
          <p:spPr>
            <a:xfrm>
              <a:off x="-3604183" y="212876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63" name="Rechthoek 162">
              <a:extLst>
                <a:ext uri="{FF2B5EF4-FFF2-40B4-BE49-F238E27FC236}">
                  <a16:creationId xmlns:a16="http://schemas.microsoft.com/office/drawing/2014/main" id="{3B8D4855-A3AB-4105-8E9E-72002ECC29F5}"/>
                </a:ext>
              </a:extLst>
            </p:cNvPr>
            <p:cNvSpPr/>
            <p:nvPr userDrawn="1"/>
          </p:nvSpPr>
          <p:spPr>
            <a:xfrm>
              <a:off x="-3604183" y="1196113"/>
              <a:ext cx="3229047" cy="459227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864017" eaLnBrk="1" fontAlgn="auto" latinLnBrk="0" hangingPunct="1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Under the tab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‘Home’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, use the </a:t>
              </a:r>
              <a:r>
                <a:rPr kumimoji="0" lang="nl-NL" sz="1134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list level-buttons</a:t>
              </a: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to choose a text level. </a:t>
              </a:r>
              <a:b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Choose from:</a:t>
              </a:r>
            </a:p>
          </p:txBody>
        </p:sp>
        <p:sp>
          <p:nvSpPr>
            <p:cNvPr id="164" name="Rechthoek 163">
              <a:extLst>
                <a:ext uri="{FF2B5EF4-FFF2-40B4-BE49-F238E27FC236}">
                  <a16:creationId xmlns:a16="http://schemas.microsoft.com/office/drawing/2014/main" id="{C99F488B-5F65-4A9A-A9F7-4A25ADD1E143}"/>
                </a:ext>
              </a:extLst>
            </p:cNvPr>
            <p:cNvSpPr/>
            <p:nvPr userDrawn="1"/>
          </p:nvSpPr>
          <p:spPr>
            <a:xfrm>
              <a:off x="-3319415" y="2128873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342007" marR="0" lvl="0" indent="-174003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Sub-bullet </a:t>
              </a:r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699C6461-D925-404F-8E87-D4DDC973C919}"/>
                </a:ext>
              </a:extLst>
            </p:cNvPr>
            <p:cNvSpPr/>
            <p:nvPr userDrawn="1"/>
          </p:nvSpPr>
          <p:spPr>
            <a:xfrm>
              <a:off x="-3604183" y="242005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66" name="Rechthoek 165">
              <a:extLst>
                <a:ext uri="{FF2B5EF4-FFF2-40B4-BE49-F238E27FC236}">
                  <a16:creationId xmlns:a16="http://schemas.microsoft.com/office/drawing/2014/main" id="{C9CA5BCB-A646-42B8-8191-B913E44E9A1D}"/>
                </a:ext>
              </a:extLst>
            </p:cNvPr>
            <p:cNvSpPr/>
            <p:nvPr userDrawn="1"/>
          </p:nvSpPr>
          <p:spPr>
            <a:xfrm>
              <a:off x="-3319415" y="2420262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Calibri" panose="020F0502020204030204" pitchFamily="34" charset="0"/>
                <a:buNone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Default text</a:t>
              </a:r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20344C87-7149-4B4C-90D2-67CF882A748A}"/>
                </a:ext>
              </a:extLst>
            </p:cNvPr>
            <p:cNvSpPr/>
            <p:nvPr userDrawn="1"/>
          </p:nvSpPr>
          <p:spPr>
            <a:xfrm>
              <a:off x="-3604183" y="2711336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68" name="Rechthoek 167">
              <a:extLst>
                <a:ext uri="{FF2B5EF4-FFF2-40B4-BE49-F238E27FC236}">
                  <a16:creationId xmlns:a16="http://schemas.microsoft.com/office/drawing/2014/main" id="{A84E80F1-F2F7-48E6-8F20-A94CD0FED823}"/>
                </a:ext>
              </a:extLst>
            </p:cNvPr>
            <p:cNvSpPr/>
            <p:nvPr userDrawn="1"/>
          </p:nvSpPr>
          <p:spPr>
            <a:xfrm>
              <a:off x="-3319415" y="2711651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323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Heading</a:t>
              </a:r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DC7A4B12-BB79-467F-B19C-2ED0FE97554C}"/>
                </a:ext>
              </a:extLst>
            </p:cNvPr>
            <p:cNvSpPr/>
            <p:nvPr userDrawn="1"/>
          </p:nvSpPr>
          <p:spPr>
            <a:xfrm>
              <a:off x="-3604183" y="3002620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70" name="Rechthoek 169">
              <a:extLst>
                <a:ext uri="{FF2B5EF4-FFF2-40B4-BE49-F238E27FC236}">
                  <a16:creationId xmlns:a16="http://schemas.microsoft.com/office/drawing/2014/main" id="{5F2059FA-F365-42FC-913A-A57E3CFE5BBA}"/>
                </a:ext>
              </a:extLst>
            </p:cNvPr>
            <p:cNvSpPr/>
            <p:nvPr userDrawn="1"/>
          </p:nvSpPr>
          <p:spPr>
            <a:xfrm>
              <a:off x="-3319415" y="3003040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2268" b="0" i="0" u="none" strike="noStrike" kern="0" cap="all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Calibri" panose="020F0502020204030204" pitchFamily="34" charset="0"/>
                </a:rPr>
                <a:t>title</a:t>
              </a:r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38447076-E2B0-4B4F-B75F-19F278EC5D10}"/>
                </a:ext>
              </a:extLst>
            </p:cNvPr>
            <p:cNvSpPr/>
            <p:nvPr userDrawn="1"/>
          </p:nvSpPr>
          <p:spPr>
            <a:xfrm>
              <a:off x="-3604183" y="329390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72" name="Rechthoek 171">
              <a:extLst>
                <a:ext uri="{FF2B5EF4-FFF2-40B4-BE49-F238E27FC236}">
                  <a16:creationId xmlns:a16="http://schemas.microsoft.com/office/drawing/2014/main" id="{A1BEC86C-ED7C-467E-8F3A-CE6D1FBD3517}"/>
                </a:ext>
              </a:extLst>
            </p:cNvPr>
            <p:cNvSpPr/>
            <p:nvPr userDrawn="1"/>
          </p:nvSpPr>
          <p:spPr>
            <a:xfrm>
              <a:off x="-3319415" y="3585818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rabi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Numeric bullet</a:t>
              </a:r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6C325BE0-3757-42B4-94DF-60C3987490B8}"/>
                </a:ext>
              </a:extLst>
            </p:cNvPr>
            <p:cNvSpPr/>
            <p:nvPr userDrawn="1"/>
          </p:nvSpPr>
          <p:spPr>
            <a:xfrm>
              <a:off x="-3604183" y="3585188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6573CF73-BF16-4695-AF50-764B14B37618}"/>
                </a:ext>
              </a:extLst>
            </p:cNvPr>
            <p:cNvSpPr/>
            <p:nvPr userDrawn="1"/>
          </p:nvSpPr>
          <p:spPr>
            <a:xfrm>
              <a:off x="-3325830" y="3877207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169504" marR="0" lvl="0" indent="-169504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5"/>
                </a:buClr>
                <a:buSzTx/>
                <a:buFont typeface="+mj-lt"/>
                <a:buAutoNum type="alphaLcPeriod"/>
                <a:tabLst/>
                <a:defRPr/>
              </a:pPr>
              <a:r>
                <a:rPr kumimoji="0" lang="nl-NL" sz="1134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Alphabetic bullet</a:t>
              </a:r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4C8532B2-1B60-48A2-8127-602797FE2918}"/>
                </a:ext>
              </a:extLst>
            </p:cNvPr>
            <p:cNvSpPr/>
            <p:nvPr userDrawn="1"/>
          </p:nvSpPr>
          <p:spPr>
            <a:xfrm>
              <a:off x="-3604183" y="3876472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76" name="Rechthoek 175">
              <a:extLst>
                <a:ext uri="{FF2B5EF4-FFF2-40B4-BE49-F238E27FC236}">
                  <a16:creationId xmlns:a16="http://schemas.microsoft.com/office/drawing/2014/main" id="{A33D82F4-2475-43E3-9210-E9F62C2FC9D9}"/>
                </a:ext>
              </a:extLst>
            </p:cNvPr>
            <p:cNvSpPr/>
            <p:nvPr userDrawn="1"/>
          </p:nvSpPr>
          <p:spPr>
            <a:xfrm>
              <a:off x="-3319415" y="4168594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tx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34" b="0" i="1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Source</a:t>
              </a:r>
            </a:p>
          </p:txBody>
        </p:sp>
        <p:sp>
          <p:nvSpPr>
            <p:cNvPr id="177" name="Ovaal 176">
              <a:extLst>
                <a:ext uri="{FF2B5EF4-FFF2-40B4-BE49-F238E27FC236}">
                  <a16:creationId xmlns:a16="http://schemas.microsoft.com/office/drawing/2014/main" id="{E9F7EB2D-C996-4D59-8125-0EA2FF192B57}"/>
                </a:ext>
              </a:extLst>
            </p:cNvPr>
            <p:cNvSpPr/>
            <p:nvPr userDrawn="1"/>
          </p:nvSpPr>
          <p:spPr>
            <a:xfrm>
              <a:off x="-3604183" y="4168594"/>
              <a:ext cx="180000" cy="180000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marL="0" marR="0" lvl="0" indent="0" algn="ctr" defTabSz="86401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945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178" name="Rechthoek 177">
              <a:extLst>
                <a:ext uri="{FF2B5EF4-FFF2-40B4-BE49-F238E27FC236}">
                  <a16:creationId xmlns:a16="http://schemas.microsoft.com/office/drawing/2014/main" id="{FAC0657C-2726-444F-BB67-8EAA9B84B6F8}"/>
                </a:ext>
              </a:extLst>
            </p:cNvPr>
            <p:cNvSpPr/>
            <p:nvPr userDrawn="1"/>
          </p:nvSpPr>
          <p:spPr>
            <a:xfrm>
              <a:off x="-3319415" y="3294429"/>
              <a:ext cx="2949220" cy="1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864017" eaLnBrk="1" fontAlgn="auto" latinLnBrk="0" hangingPunct="1">
                <a:lnSpc>
                  <a:spcPct val="100000"/>
                </a:lnSpc>
                <a:spcBef>
                  <a:spcPts val="567"/>
                </a:spcBef>
                <a:spcAft>
                  <a:spcPts val="567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512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Subheading</a:t>
              </a:r>
            </a:p>
          </p:txBody>
        </p:sp>
        <p:sp>
          <p:nvSpPr>
            <p:cNvPr id="179" name="Rechthoek 178">
              <a:extLst>
                <a:ext uri="{FF2B5EF4-FFF2-40B4-BE49-F238E27FC236}">
                  <a16:creationId xmlns:a16="http://schemas.microsoft.com/office/drawing/2014/main" id="{5A6518C6-D95F-4F71-BA93-F1C6171FF726}"/>
                </a:ext>
              </a:extLst>
            </p:cNvPr>
            <p:cNvSpPr/>
            <p:nvPr userDrawn="1"/>
          </p:nvSpPr>
          <p:spPr>
            <a:xfrm>
              <a:off x="-3786437" y="4531349"/>
              <a:ext cx="3593637" cy="828000"/>
            </a:xfrm>
            <a:prstGeom prst="rect">
              <a:avLst/>
            </a:prstGeom>
            <a:solidFill>
              <a:srgbClr val="ECECEC"/>
            </a:solidFill>
            <a:ln w="6350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567"/>
                </a:spcBef>
                <a:spcAft>
                  <a:spcPts val="567"/>
                </a:spcAft>
              </a:pP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Want to know more?</a:t>
              </a:r>
              <a:b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nl-NL" sz="1134" cap="none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Go to the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'SLIDEBUILDER’ </a:t>
              </a: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and click</a:t>
              </a:r>
              <a:b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</a:br>
              <a:r>
                <a:rPr lang="nl-NL" sz="1134" kern="1200" cap="none" baseline="0" noProof="0">
                  <a:solidFill>
                    <a:srgbClr val="211F26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on the button </a:t>
              </a:r>
              <a:r>
                <a:rPr lang="nl-NL" sz="1134" b="1" cap="all" baseline="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‘Inspiration'</a:t>
              </a:r>
            </a:p>
          </p:txBody>
        </p:sp>
        <p:grpSp>
          <p:nvGrpSpPr>
            <p:cNvPr id="180" name="ICOON_info">
              <a:extLst>
                <a:ext uri="{FF2B5EF4-FFF2-40B4-BE49-F238E27FC236}">
                  <a16:creationId xmlns:a16="http://schemas.microsoft.com/office/drawing/2014/main" id="{1CBF6ED2-EA43-4091-B876-981B16C90016}"/>
                </a:ext>
              </a:extLst>
            </p:cNvPr>
            <p:cNvGrpSpPr/>
            <p:nvPr userDrawn="1"/>
          </p:nvGrpSpPr>
          <p:grpSpPr>
            <a:xfrm>
              <a:off x="-376736" y="4400186"/>
              <a:ext cx="283685" cy="283685"/>
              <a:chOff x="-510741" y="5913713"/>
              <a:chExt cx="267555" cy="267555"/>
            </a:xfrm>
          </p:grpSpPr>
          <p:sp>
            <p:nvSpPr>
              <p:cNvPr id="228" name="Ovaal 227">
                <a:extLst>
                  <a:ext uri="{FF2B5EF4-FFF2-40B4-BE49-F238E27FC236}">
                    <a16:creationId xmlns:a16="http://schemas.microsoft.com/office/drawing/2014/main" id="{11597D8D-9F72-4B2D-A166-FB5DC40D1930}"/>
                  </a:ext>
                </a:extLst>
              </p:cNvPr>
              <p:cNvSpPr/>
              <p:nvPr userDrawn="1"/>
            </p:nvSpPr>
            <p:spPr>
              <a:xfrm>
                <a:off x="-491853" y="5932072"/>
                <a:ext cx="230835" cy="230835"/>
              </a:xfrm>
              <a:prstGeom prst="ellipse">
                <a:avLst/>
              </a:prstGeom>
              <a:solidFill>
                <a:srgbClr val="211F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</a:pPr>
                <a:endParaRPr lang="nl-NL" sz="1512" cap="all" baseline="0" noProof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Graphic 163" descr="Informatie">
                <a:extLst>
                  <a:ext uri="{FF2B5EF4-FFF2-40B4-BE49-F238E27FC236}">
                    <a16:creationId xmlns:a16="http://schemas.microsoft.com/office/drawing/2014/main" id="{3F72F0F5-8F32-4E98-A11F-9B928F351D75}"/>
                  </a:ext>
                </a:extLst>
              </p:cNvPr>
              <p:cNvSpPr/>
              <p:nvPr/>
            </p:nvSpPr>
            <p:spPr>
              <a:xfrm>
                <a:off x="-510741" y="5913713"/>
                <a:ext cx="267555" cy="267555"/>
              </a:xfrm>
              <a:custGeom>
                <a:avLst/>
                <a:gdLst>
                  <a:gd name="connsiteX0" fmla="*/ 145860 w 291719"/>
                  <a:gd name="connsiteY0" fmla="*/ 0 h 291719"/>
                  <a:gd name="connsiteX1" fmla="*/ 0 w 291719"/>
                  <a:gd name="connsiteY1" fmla="*/ 145860 h 291719"/>
                  <a:gd name="connsiteX2" fmla="*/ 145860 w 291719"/>
                  <a:gd name="connsiteY2" fmla="*/ 291720 h 291719"/>
                  <a:gd name="connsiteX3" fmla="*/ 291720 w 291719"/>
                  <a:gd name="connsiteY3" fmla="*/ 145860 h 291719"/>
                  <a:gd name="connsiteX4" fmla="*/ 145860 w 291719"/>
                  <a:gd name="connsiteY4" fmla="*/ 0 h 291719"/>
                  <a:gd name="connsiteX5" fmla="*/ 138183 w 291719"/>
                  <a:gd name="connsiteY5" fmla="*/ 38384 h 291719"/>
                  <a:gd name="connsiteX6" fmla="*/ 157375 w 291719"/>
                  <a:gd name="connsiteY6" fmla="*/ 57576 h 291719"/>
                  <a:gd name="connsiteX7" fmla="*/ 138183 w 291719"/>
                  <a:gd name="connsiteY7" fmla="*/ 76768 h 291719"/>
                  <a:gd name="connsiteX8" fmla="*/ 118991 w 291719"/>
                  <a:gd name="connsiteY8" fmla="*/ 57576 h 291719"/>
                  <a:gd name="connsiteX9" fmla="*/ 138183 w 291719"/>
                  <a:gd name="connsiteY9" fmla="*/ 38384 h 291719"/>
                  <a:gd name="connsiteX10" fmla="*/ 184244 w 291719"/>
                  <a:gd name="connsiteY10" fmla="*/ 253336 h 291719"/>
                  <a:gd name="connsiteX11" fmla="*/ 107476 w 291719"/>
                  <a:gd name="connsiteY11" fmla="*/ 253336 h 291719"/>
                  <a:gd name="connsiteX12" fmla="*/ 107476 w 291719"/>
                  <a:gd name="connsiteY12" fmla="*/ 230305 h 291719"/>
                  <a:gd name="connsiteX13" fmla="*/ 134345 w 291719"/>
                  <a:gd name="connsiteY13" fmla="*/ 230305 h 291719"/>
                  <a:gd name="connsiteX14" fmla="*/ 134345 w 291719"/>
                  <a:gd name="connsiteY14" fmla="*/ 115153 h 291719"/>
                  <a:gd name="connsiteX15" fmla="*/ 111314 w 291719"/>
                  <a:gd name="connsiteY15" fmla="*/ 115153 h 291719"/>
                  <a:gd name="connsiteX16" fmla="*/ 111314 w 291719"/>
                  <a:gd name="connsiteY16" fmla="*/ 92122 h 291719"/>
                  <a:gd name="connsiteX17" fmla="*/ 157375 w 291719"/>
                  <a:gd name="connsiteY17" fmla="*/ 92122 h 291719"/>
                  <a:gd name="connsiteX18" fmla="*/ 157375 w 291719"/>
                  <a:gd name="connsiteY18" fmla="*/ 115153 h 291719"/>
                  <a:gd name="connsiteX19" fmla="*/ 157375 w 291719"/>
                  <a:gd name="connsiteY19" fmla="*/ 230305 h 291719"/>
                  <a:gd name="connsiteX20" fmla="*/ 184244 w 291719"/>
                  <a:gd name="connsiteY20" fmla="*/ 230305 h 291719"/>
                  <a:gd name="connsiteX21" fmla="*/ 184244 w 291719"/>
                  <a:gd name="connsiteY21" fmla="*/ 253336 h 29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91719" h="291719">
                    <a:moveTo>
                      <a:pt x="145860" y="0"/>
                    </a:moveTo>
                    <a:cubicBezTo>
                      <a:pt x="65253" y="0"/>
                      <a:pt x="0" y="65253"/>
                      <a:pt x="0" y="145860"/>
                    </a:cubicBezTo>
                    <a:cubicBezTo>
                      <a:pt x="0" y="226467"/>
                      <a:pt x="65253" y="291720"/>
                      <a:pt x="145860" y="291720"/>
                    </a:cubicBezTo>
                    <a:cubicBezTo>
                      <a:pt x="226467" y="291720"/>
                      <a:pt x="291720" y="226467"/>
                      <a:pt x="291720" y="145860"/>
                    </a:cubicBezTo>
                    <a:cubicBezTo>
                      <a:pt x="291720" y="65253"/>
                      <a:pt x="226467" y="0"/>
                      <a:pt x="145860" y="0"/>
                    </a:cubicBezTo>
                    <a:close/>
                    <a:moveTo>
                      <a:pt x="138183" y="38384"/>
                    </a:moveTo>
                    <a:cubicBezTo>
                      <a:pt x="148931" y="38384"/>
                      <a:pt x="157375" y="46829"/>
                      <a:pt x="157375" y="57576"/>
                    </a:cubicBezTo>
                    <a:cubicBezTo>
                      <a:pt x="157375" y="68324"/>
                      <a:pt x="148931" y="76768"/>
                      <a:pt x="138183" y="76768"/>
                    </a:cubicBezTo>
                    <a:cubicBezTo>
                      <a:pt x="127435" y="76768"/>
                      <a:pt x="118991" y="68324"/>
                      <a:pt x="118991" y="57576"/>
                    </a:cubicBezTo>
                    <a:cubicBezTo>
                      <a:pt x="118991" y="46829"/>
                      <a:pt x="127435" y="38384"/>
                      <a:pt x="138183" y="38384"/>
                    </a:cubicBezTo>
                    <a:close/>
                    <a:moveTo>
                      <a:pt x="184244" y="253336"/>
                    </a:moveTo>
                    <a:lnTo>
                      <a:pt x="107476" y="253336"/>
                    </a:lnTo>
                    <a:lnTo>
                      <a:pt x="107476" y="230305"/>
                    </a:lnTo>
                    <a:lnTo>
                      <a:pt x="134345" y="230305"/>
                    </a:lnTo>
                    <a:lnTo>
                      <a:pt x="134345" y="115153"/>
                    </a:lnTo>
                    <a:lnTo>
                      <a:pt x="111314" y="115153"/>
                    </a:lnTo>
                    <a:lnTo>
                      <a:pt x="111314" y="92122"/>
                    </a:lnTo>
                    <a:lnTo>
                      <a:pt x="157375" y="92122"/>
                    </a:lnTo>
                    <a:lnTo>
                      <a:pt x="157375" y="115153"/>
                    </a:lnTo>
                    <a:lnTo>
                      <a:pt x="157375" y="230305"/>
                    </a:lnTo>
                    <a:lnTo>
                      <a:pt x="184244" y="230305"/>
                    </a:lnTo>
                    <a:lnTo>
                      <a:pt x="184244" y="253336"/>
                    </a:lnTo>
                    <a:close/>
                  </a:path>
                </a:pathLst>
              </a:custGeom>
              <a:solidFill>
                <a:srgbClr val="1FF524"/>
              </a:solidFill>
              <a:ln w="37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sz="1890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1" name="VOORBEELD">
              <a:extLst>
                <a:ext uri="{FF2B5EF4-FFF2-40B4-BE49-F238E27FC236}">
                  <a16:creationId xmlns:a16="http://schemas.microsoft.com/office/drawing/2014/main" id="{16B4CBD4-521A-4AEC-84DC-839CCB5CB734}"/>
                </a:ext>
              </a:extLst>
            </p:cNvPr>
            <p:cNvGrpSpPr/>
            <p:nvPr userDrawn="1"/>
          </p:nvGrpSpPr>
          <p:grpSpPr>
            <a:xfrm>
              <a:off x="-3605171" y="458674"/>
              <a:ext cx="3234311" cy="558875"/>
              <a:chOff x="-3605171" y="458674"/>
              <a:chExt cx="3234311" cy="558875"/>
            </a:xfrm>
          </p:grpSpPr>
          <p:sp>
            <p:nvSpPr>
              <p:cNvPr id="188" name="Rechthoek 187">
                <a:extLst>
                  <a:ext uri="{FF2B5EF4-FFF2-40B4-BE49-F238E27FC236}">
                    <a16:creationId xmlns:a16="http://schemas.microsoft.com/office/drawing/2014/main" id="{50F9B923-C98C-4EB5-BBF5-628A25D94CCD}"/>
                  </a:ext>
                </a:extLst>
              </p:cNvPr>
              <p:cNvSpPr/>
              <p:nvPr userDrawn="1"/>
            </p:nvSpPr>
            <p:spPr>
              <a:xfrm>
                <a:off x="-3604183" y="458674"/>
                <a:ext cx="393459" cy="184058"/>
              </a:xfrm>
              <a:prstGeom prst="rect">
                <a:avLst/>
              </a:prstGeom>
              <a:solidFill>
                <a:srgbClr val="F8F8F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1800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nl-NL" sz="85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Home</a:t>
                </a:r>
              </a:p>
            </p:txBody>
          </p:sp>
          <p:sp>
            <p:nvSpPr>
              <p:cNvPr id="189" name="Rechthoek 188">
                <a:extLst>
                  <a:ext uri="{FF2B5EF4-FFF2-40B4-BE49-F238E27FC236}">
                    <a16:creationId xmlns:a16="http://schemas.microsoft.com/office/drawing/2014/main" id="{54C3A63D-E960-407B-9F7B-F5F62E8903AA}"/>
                  </a:ext>
                </a:extLst>
              </p:cNvPr>
              <p:cNvSpPr/>
              <p:nvPr userDrawn="1"/>
            </p:nvSpPr>
            <p:spPr>
              <a:xfrm>
                <a:off x="-3599184" y="621345"/>
                <a:ext cx="383782" cy="27171"/>
              </a:xfrm>
              <a:prstGeom prst="rect">
                <a:avLst/>
              </a:prstGeom>
              <a:solidFill>
                <a:srgbClr val="B746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945" b="1" noProof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190" name="Groep 189">
                <a:extLst>
                  <a:ext uri="{FF2B5EF4-FFF2-40B4-BE49-F238E27FC236}">
                    <a16:creationId xmlns:a16="http://schemas.microsoft.com/office/drawing/2014/main" id="{9F15ED09-4A3F-44A6-808F-992F3FFD2DC8}"/>
                  </a:ext>
                </a:extLst>
              </p:cNvPr>
              <p:cNvGrpSpPr/>
              <p:nvPr userDrawn="1"/>
            </p:nvGrpSpPr>
            <p:grpSpPr>
              <a:xfrm>
                <a:off x="-3386247" y="830871"/>
                <a:ext cx="139423" cy="109566"/>
                <a:chOff x="-2866744" y="827071"/>
                <a:chExt cx="168701" cy="132575"/>
              </a:xfrm>
            </p:grpSpPr>
            <p:grpSp>
              <p:nvGrpSpPr>
                <p:cNvPr id="221" name="Groep 220">
                  <a:extLst>
                    <a:ext uri="{FF2B5EF4-FFF2-40B4-BE49-F238E27FC236}">
                      <a16:creationId xmlns:a16="http://schemas.microsoft.com/office/drawing/2014/main" id="{C2ACE194-E471-42F9-97AF-DB757609F19C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23" name="Rechte verbindingslijn 222">
                    <a:extLst>
                      <a:ext uri="{FF2B5EF4-FFF2-40B4-BE49-F238E27FC236}">
                        <a16:creationId xmlns:a16="http://schemas.microsoft.com/office/drawing/2014/main" id="{BB9CF071-9899-491A-80CA-8E9753C148D2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4" name="Rechte verbindingslijn 223">
                    <a:extLst>
                      <a:ext uri="{FF2B5EF4-FFF2-40B4-BE49-F238E27FC236}">
                        <a16:creationId xmlns:a16="http://schemas.microsoft.com/office/drawing/2014/main" id="{AE2652B9-DF59-4F14-BAAB-3657E60300B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5" name="Rechte verbindingslijn 224">
                    <a:extLst>
                      <a:ext uri="{FF2B5EF4-FFF2-40B4-BE49-F238E27FC236}">
                        <a16:creationId xmlns:a16="http://schemas.microsoft.com/office/drawing/2014/main" id="{6466AAF8-32B2-4A1C-96AC-D8EDF621249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6" name="Rechte verbindingslijn 225">
                    <a:extLst>
                      <a:ext uri="{FF2B5EF4-FFF2-40B4-BE49-F238E27FC236}">
                        <a16:creationId xmlns:a16="http://schemas.microsoft.com/office/drawing/2014/main" id="{60EAD22F-E352-4471-A332-CB8FA3BEF85F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7" name="Rechte verbindingslijn 226">
                    <a:extLst>
                      <a:ext uri="{FF2B5EF4-FFF2-40B4-BE49-F238E27FC236}">
                        <a16:creationId xmlns:a16="http://schemas.microsoft.com/office/drawing/2014/main" id="{286CA0A6-3171-45E7-A325-CC771F217EF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22" name="Pijl: rechts 221">
                  <a:extLst>
                    <a:ext uri="{FF2B5EF4-FFF2-40B4-BE49-F238E27FC236}">
                      <a16:creationId xmlns:a16="http://schemas.microsoft.com/office/drawing/2014/main" id="{06286FC5-DD64-469C-8BCC-CFBC8CBF8D92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1" name="Groep 190">
                <a:extLst>
                  <a:ext uri="{FF2B5EF4-FFF2-40B4-BE49-F238E27FC236}">
                    <a16:creationId xmlns:a16="http://schemas.microsoft.com/office/drawing/2014/main" id="{520B6B80-555D-433D-A586-1E5BF2772D2F}"/>
                  </a:ext>
                </a:extLst>
              </p:cNvPr>
              <p:cNvGrpSpPr/>
              <p:nvPr userDrawn="1"/>
            </p:nvGrpSpPr>
            <p:grpSpPr>
              <a:xfrm>
                <a:off x="-3605171" y="830871"/>
                <a:ext cx="139423" cy="109566"/>
                <a:chOff x="-2866744" y="518074"/>
                <a:chExt cx="168701" cy="132575"/>
              </a:xfrm>
            </p:grpSpPr>
            <p:grpSp>
              <p:nvGrpSpPr>
                <p:cNvPr id="214" name="Groep 213">
                  <a:extLst>
                    <a:ext uri="{FF2B5EF4-FFF2-40B4-BE49-F238E27FC236}">
                      <a16:creationId xmlns:a16="http://schemas.microsoft.com/office/drawing/2014/main" id="{07751921-E363-4EDD-972D-AF84883C2833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16" name="Rechte verbindingslijn 215">
                    <a:extLst>
                      <a:ext uri="{FF2B5EF4-FFF2-40B4-BE49-F238E27FC236}">
                        <a16:creationId xmlns:a16="http://schemas.microsoft.com/office/drawing/2014/main" id="{DDE5D397-36C8-417C-B01D-AC377B3199F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7" name="Rechte verbindingslijn 216">
                    <a:extLst>
                      <a:ext uri="{FF2B5EF4-FFF2-40B4-BE49-F238E27FC236}">
                        <a16:creationId xmlns:a16="http://schemas.microsoft.com/office/drawing/2014/main" id="{31056AAB-1275-4A0F-9D8F-7932F3A20E29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8" name="Rechte verbindingslijn 217">
                    <a:extLst>
                      <a:ext uri="{FF2B5EF4-FFF2-40B4-BE49-F238E27FC236}">
                        <a16:creationId xmlns:a16="http://schemas.microsoft.com/office/drawing/2014/main" id="{ADDE4249-808F-4496-97C4-C8C27A6E333E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9" name="Rechte verbindingslijn 218">
                    <a:extLst>
                      <a:ext uri="{FF2B5EF4-FFF2-40B4-BE49-F238E27FC236}">
                        <a16:creationId xmlns:a16="http://schemas.microsoft.com/office/drawing/2014/main" id="{A16250B8-4A82-4F2D-ADE0-EA2D25D3977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20" name="Rechte verbindingslijn 219">
                    <a:extLst>
                      <a:ext uri="{FF2B5EF4-FFF2-40B4-BE49-F238E27FC236}">
                        <a16:creationId xmlns:a16="http://schemas.microsoft.com/office/drawing/2014/main" id="{537BF351-D619-497E-9470-113D5082E826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15" name="Pijl: rechts 214">
                  <a:extLst>
                    <a:ext uri="{FF2B5EF4-FFF2-40B4-BE49-F238E27FC236}">
                      <a16:creationId xmlns:a16="http://schemas.microsoft.com/office/drawing/2014/main" id="{A51E6AC6-EE29-4E74-961F-2B5FCEDF310C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2" name="Rechte verbindingslijn 191">
                <a:extLst>
                  <a:ext uri="{FF2B5EF4-FFF2-40B4-BE49-F238E27FC236}">
                    <a16:creationId xmlns:a16="http://schemas.microsoft.com/office/drawing/2014/main" id="{393D9B85-BE69-4826-B673-B7F9294394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-3459956" y="588169"/>
                <a:ext cx="547687" cy="219076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cxnSp>
            <p:nvCxnSpPr>
              <p:cNvPr id="193" name="Rechte verbindingslijn 192">
                <a:extLst>
                  <a:ext uri="{FF2B5EF4-FFF2-40B4-BE49-F238E27FC236}">
                    <a16:creationId xmlns:a16="http://schemas.microsoft.com/office/drawing/2014/main" id="{997678C3-E72A-4D90-B755-A6F4A71E8D0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224213" y="828675"/>
                <a:ext cx="319088" cy="0"/>
              </a:xfrm>
              <a:prstGeom prst="line">
                <a:avLst/>
              </a:prstGeom>
              <a:noFill/>
              <a:ln w="19050" cap="rnd" cmpd="sng" algn="ctr">
                <a:solidFill>
                  <a:schemeClr val="accent1"/>
                </a:solidFill>
                <a:prstDash val="solid"/>
                <a:headEnd type="oval"/>
              </a:ln>
              <a:effectLst/>
            </p:spPr>
          </p:cxnSp>
          <p:sp>
            <p:nvSpPr>
              <p:cNvPr id="194" name="Rechthoek 193">
                <a:extLst>
                  <a:ext uri="{FF2B5EF4-FFF2-40B4-BE49-F238E27FC236}">
                    <a16:creationId xmlns:a16="http://schemas.microsoft.com/office/drawing/2014/main" id="{57EC5AE2-EBC8-4685-97EA-38F57657F0A5}"/>
                  </a:ext>
                </a:extLst>
              </p:cNvPr>
              <p:cNvSpPr/>
              <p:nvPr userDrawn="1"/>
            </p:nvSpPr>
            <p:spPr>
              <a:xfrm>
                <a:off x="-2559903" y="512179"/>
                <a:ext cx="2189042" cy="15108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up</a:t>
                </a:r>
              </a:p>
            </p:txBody>
          </p:sp>
          <p:sp>
            <p:nvSpPr>
              <p:cNvPr id="195" name="Rechthoek 194">
                <a:extLst>
                  <a:ext uri="{FF2B5EF4-FFF2-40B4-BE49-F238E27FC236}">
                    <a16:creationId xmlns:a16="http://schemas.microsoft.com/office/drawing/2014/main" id="{0543AB0A-FE10-4BE4-A352-CC1141F8744B}"/>
                  </a:ext>
                </a:extLst>
              </p:cNvPr>
              <p:cNvSpPr/>
              <p:nvPr userDrawn="1"/>
            </p:nvSpPr>
            <p:spPr>
              <a:xfrm>
                <a:off x="-2559903" y="819562"/>
                <a:ext cx="2189043" cy="142202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defTabSz="864017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039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Text level down</a:t>
                </a:r>
              </a:p>
            </p:txBody>
          </p:sp>
          <p:grpSp>
            <p:nvGrpSpPr>
              <p:cNvPr id="196" name="Groep 195">
                <a:extLst>
                  <a:ext uri="{FF2B5EF4-FFF2-40B4-BE49-F238E27FC236}">
                    <a16:creationId xmlns:a16="http://schemas.microsoft.com/office/drawing/2014/main" id="{0E649AD9-87E0-43AB-8BA9-0A7EE4E05469}"/>
                  </a:ext>
                </a:extLst>
              </p:cNvPr>
              <p:cNvGrpSpPr/>
              <p:nvPr userDrawn="1"/>
            </p:nvGrpSpPr>
            <p:grpSpPr>
              <a:xfrm>
                <a:off x="-2916763" y="769168"/>
                <a:ext cx="268738" cy="248381"/>
                <a:chOff x="-2916763" y="769168"/>
                <a:chExt cx="268738" cy="248381"/>
              </a:xfrm>
            </p:grpSpPr>
            <p:sp>
              <p:nvSpPr>
                <p:cNvPr id="206" name="Rechthoek 205">
                  <a:extLst>
                    <a:ext uri="{FF2B5EF4-FFF2-40B4-BE49-F238E27FC236}">
                      <a16:creationId xmlns:a16="http://schemas.microsoft.com/office/drawing/2014/main" id="{1C8F4314-560D-4538-9056-A0B5D753F0D9}"/>
                    </a:ext>
                  </a:extLst>
                </p:cNvPr>
                <p:cNvSpPr/>
                <p:nvPr userDrawn="1"/>
              </p:nvSpPr>
              <p:spPr>
                <a:xfrm>
                  <a:off x="-2916763" y="769168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07" name="Groep 206">
                  <a:extLst>
                    <a:ext uri="{FF2B5EF4-FFF2-40B4-BE49-F238E27FC236}">
                      <a16:creationId xmlns:a16="http://schemas.microsoft.com/office/drawing/2014/main" id="{5218AE59-9A35-44BA-8337-10A5FAAD27AA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827071"/>
                  <a:ext cx="168701" cy="132575"/>
                  <a:chOff x="-2866744" y="827071"/>
                  <a:chExt cx="168701" cy="132575"/>
                </a:xfrm>
              </p:grpSpPr>
              <p:cxnSp>
                <p:nvCxnSpPr>
                  <p:cNvPr id="209" name="Rechte verbindingslijn 208">
                    <a:extLst>
                      <a:ext uri="{FF2B5EF4-FFF2-40B4-BE49-F238E27FC236}">
                        <a16:creationId xmlns:a16="http://schemas.microsoft.com/office/drawing/2014/main" id="{5C7848A2-0C1D-466A-8A0D-505128E599C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827071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0" name="Rechte verbindingslijn 209">
                    <a:extLst>
                      <a:ext uri="{FF2B5EF4-FFF2-40B4-BE49-F238E27FC236}">
                        <a16:creationId xmlns:a16="http://schemas.microsoft.com/office/drawing/2014/main" id="{5300248C-689F-4649-8133-CD728C5B04E1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959646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1" name="Rechte verbindingslijn 210">
                    <a:extLst>
                      <a:ext uri="{FF2B5EF4-FFF2-40B4-BE49-F238E27FC236}">
                        <a16:creationId xmlns:a16="http://schemas.microsoft.com/office/drawing/2014/main" id="{1CAB220D-1E7D-49A0-B71D-81743BB28DC3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926503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2" name="Rechte verbindingslijn 211">
                    <a:extLst>
                      <a:ext uri="{FF2B5EF4-FFF2-40B4-BE49-F238E27FC236}">
                        <a16:creationId xmlns:a16="http://schemas.microsoft.com/office/drawing/2014/main" id="{FA21F97B-4D17-418F-97CC-34DD9C0F7E1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93359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13" name="Rechte verbindingslijn 212">
                    <a:extLst>
                      <a:ext uri="{FF2B5EF4-FFF2-40B4-BE49-F238E27FC236}">
                        <a16:creationId xmlns:a16="http://schemas.microsoft.com/office/drawing/2014/main" id="{F2B68CF3-F16B-431A-8A11-33FA58860C7D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860215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8" name="Pijl: rechts 207">
                  <a:extLst>
                    <a:ext uri="{FF2B5EF4-FFF2-40B4-BE49-F238E27FC236}">
                      <a16:creationId xmlns:a16="http://schemas.microsoft.com/office/drawing/2014/main" id="{8E036CA6-947B-4B08-9843-E6F5109DD59C}"/>
                    </a:ext>
                  </a:extLst>
                </p:cNvPr>
                <p:cNvSpPr/>
                <p:nvPr userDrawn="1"/>
              </p:nvSpPr>
              <p:spPr>
                <a:xfrm>
                  <a:off x="-2866744" y="858737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97" name="Groep 196">
                <a:extLst>
                  <a:ext uri="{FF2B5EF4-FFF2-40B4-BE49-F238E27FC236}">
                    <a16:creationId xmlns:a16="http://schemas.microsoft.com/office/drawing/2014/main" id="{496F2D2F-F4AA-4FAE-B8A4-B6186EC7EA54}"/>
                  </a:ext>
                </a:extLst>
              </p:cNvPr>
              <p:cNvGrpSpPr/>
              <p:nvPr userDrawn="1"/>
            </p:nvGrpSpPr>
            <p:grpSpPr>
              <a:xfrm>
                <a:off x="-2916763" y="460171"/>
                <a:ext cx="268738" cy="248381"/>
                <a:chOff x="-2916763" y="460171"/>
                <a:chExt cx="268738" cy="248381"/>
              </a:xfrm>
            </p:grpSpPr>
            <p:sp>
              <p:nvSpPr>
                <p:cNvPr id="198" name="Rechthoek 197">
                  <a:extLst>
                    <a:ext uri="{FF2B5EF4-FFF2-40B4-BE49-F238E27FC236}">
                      <a16:creationId xmlns:a16="http://schemas.microsoft.com/office/drawing/2014/main" id="{D28D3504-BB62-43C8-97DC-CAEFB1920AED}"/>
                    </a:ext>
                  </a:extLst>
                </p:cNvPr>
                <p:cNvSpPr/>
                <p:nvPr userDrawn="1"/>
              </p:nvSpPr>
              <p:spPr>
                <a:xfrm>
                  <a:off x="-2916763" y="460171"/>
                  <a:ext cx="268738" cy="248381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DADAD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992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99" name="Groep 198">
                  <a:extLst>
                    <a:ext uri="{FF2B5EF4-FFF2-40B4-BE49-F238E27FC236}">
                      <a16:creationId xmlns:a16="http://schemas.microsoft.com/office/drawing/2014/main" id="{61C74381-CE07-4935-9FC6-BFF79F3170B1}"/>
                    </a:ext>
                  </a:extLst>
                </p:cNvPr>
                <p:cNvGrpSpPr/>
                <p:nvPr userDrawn="1"/>
              </p:nvGrpSpPr>
              <p:grpSpPr>
                <a:xfrm>
                  <a:off x="-2866744" y="518074"/>
                  <a:ext cx="168701" cy="132575"/>
                  <a:chOff x="-2866744" y="518074"/>
                  <a:chExt cx="168701" cy="132575"/>
                </a:xfrm>
              </p:grpSpPr>
              <p:cxnSp>
                <p:nvCxnSpPr>
                  <p:cNvPr id="201" name="Rechte verbindingslijn 200">
                    <a:extLst>
                      <a:ext uri="{FF2B5EF4-FFF2-40B4-BE49-F238E27FC236}">
                        <a16:creationId xmlns:a16="http://schemas.microsoft.com/office/drawing/2014/main" id="{FB9ABDF0-A6A8-46D2-831D-2F4CBB207D3C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518074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2" name="Rechte verbindingslijn 201">
                    <a:extLst>
                      <a:ext uri="{FF2B5EF4-FFF2-40B4-BE49-F238E27FC236}">
                        <a16:creationId xmlns:a16="http://schemas.microsoft.com/office/drawing/2014/main" id="{34181ED0-038F-4438-AA8D-15CBAFE9807A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866744" y="650649"/>
                    <a:ext cx="168701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3" name="Rechte verbindingslijn 202">
                    <a:extLst>
                      <a:ext uri="{FF2B5EF4-FFF2-40B4-BE49-F238E27FC236}">
                        <a16:creationId xmlns:a16="http://schemas.microsoft.com/office/drawing/2014/main" id="{9DC188E6-DEFB-4295-912D-D5772A0400EB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617506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4" name="Rechte verbindingslijn 203">
                    <a:extLst>
                      <a:ext uri="{FF2B5EF4-FFF2-40B4-BE49-F238E27FC236}">
                        <a16:creationId xmlns:a16="http://schemas.microsoft.com/office/drawing/2014/main" id="{6D52FE3E-B56B-4CDE-B51B-5322EE1FE178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84362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205" name="Rechte verbindingslijn 204">
                    <a:extLst>
                      <a:ext uri="{FF2B5EF4-FFF2-40B4-BE49-F238E27FC236}">
                        <a16:creationId xmlns:a16="http://schemas.microsoft.com/office/drawing/2014/main" id="{39ACE8A0-7DE3-41F9-A6F7-BB261F0C8037}"/>
                      </a:ext>
                    </a:extLst>
                  </p:cNvPr>
                  <p:cNvCxnSpPr/>
                  <p:nvPr userDrawn="1"/>
                </p:nvCxnSpPr>
                <p:spPr>
                  <a:xfrm>
                    <a:off x="-2773990" y="551218"/>
                    <a:ext cx="75947" cy="0"/>
                  </a:xfrm>
                  <a:prstGeom prst="line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9D9FA1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200" name="Pijl: rechts 199">
                  <a:extLst>
                    <a:ext uri="{FF2B5EF4-FFF2-40B4-BE49-F238E27FC236}">
                      <a16:creationId xmlns:a16="http://schemas.microsoft.com/office/drawing/2014/main" id="{EB0CB164-7DBE-4BB4-9F74-BA91FE431FE2}"/>
                    </a:ext>
                  </a:extLst>
                </p:cNvPr>
                <p:cNvSpPr/>
                <p:nvPr userDrawn="1"/>
              </p:nvSpPr>
              <p:spPr>
                <a:xfrm flipH="1">
                  <a:off x="-2866744" y="549740"/>
                  <a:ext cx="70676" cy="67902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945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82" name="Groep 181">
              <a:extLst>
                <a:ext uri="{FF2B5EF4-FFF2-40B4-BE49-F238E27FC236}">
                  <a16:creationId xmlns:a16="http://schemas.microsoft.com/office/drawing/2014/main" id="{16732401-95A0-406C-9D32-16A71B73C4A2}"/>
                </a:ext>
              </a:extLst>
            </p:cNvPr>
            <p:cNvGrpSpPr/>
            <p:nvPr userDrawn="1"/>
          </p:nvGrpSpPr>
          <p:grpSpPr>
            <a:xfrm>
              <a:off x="-938434" y="4663037"/>
              <a:ext cx="627798" cy="576693"/>
              <a:chOff x="-1753862" y="6112775"/>
              <a:chExt cx="759635" cy="697798"/>
            </a:xfrm>
          </p:grpSpPr>
          <p:grpSp>
            <p:nvGrpSpPr>
              <p:cNvPr id="183" name="Inspireren">
                <a:extLst>
                  <a:ext uri="{FF2B5EF4-FFF2-40B4-BE49-F238E27FC236}">
                    <a16:creationId xmlns:a16="http://schemas.microsoft.com/office/drawing/2014/main" id="{E7B6540A-6440-4C6F-A085-E9508A32717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-1484858" y="6112775"/>
                <a:ext cx="205431" cy="293286"/>
                <a:chOff x="4768" y="2783"/>
                <a:chExt cx="788" cy="1125"/>
              </a:xfrm>
              <a:gradFill>
                <a:gsLst>
                  <a:gs pos="0">
                    <a:srgbClr val="9D9FA1"/>
                  </a:gs>
                  <a:gs pos="70000">
                    <a:srgbClr val="211F26"/>
                  </a:gs>
                </a:gsLst>
                <a:lin ang="2700000" scaled="0"/>
              </a:gradFill>
            </p:grpSpPr>
            <p:sp>
              <p:nvSpPr>
                <p:cNvPr id="185" name="Freeform 12">
                  <a:extLst>
                    <a:ext uri="{FF2B5EF4-FFF2-40B4-BE49-F238E27FC236}">
                      <a16:creationId xmlns:a16="http://schemas.microsoft.com/office/drawing/2014/main" id="{2412F4F2-DC23-4F38-83B5-AA22C4C213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1" y="3186"/>
                  <a:ext cx="319" cy="288"/>
                </a:xfrm>
                <a:custGeom>
                  <a:avLst/>
                  <a:gdLst>
                    <a:gd name="T0" fmla="*/ 220 w 319"/>
                    <a:gd name="T1" fmla="*/ 288 h 288"/>
                    <a:gd name="T2" fmla="*/ 107 w 319"/>
                    <a:gd name="T3" fmla="*/ 288 h 288"/>
                    <a:gd name="T4" fmla="*/ 0 w 319"/>
                    <a:gd name="T5" fmla="*/ 0 h 288"/>
                    <a:gd name="T6" fmla="*/ 319 w 319"/>
                    <a:gd name="T7" fmla="*/ 0 h 288"/>
                    <a:gd name="T8" fmla="*/ 220 w 319"/>
                    <a:gd name="T9" fmla="*/ 288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9" h="288">
                      <a:moveTo>
                        <a:pt x="220" y="288"/>
                      </a:moveTo>
                      <a:lnTo>
                        <a:pt x="107" y="288"/>
                      </a:lnTo>
                      <a:lnTo>
                        <a:pt x="0" y="0"/>
                      </a:lnTo>
                      <a:lnTo>
                        <a:pt x="319" y="0"/>
                      </a:lnTo>
                      <a:lnTo>
                        <a:pt x="220" y="288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86" name="Freeform 13">
                  <a:extLst>
                    <a:ext uri="{FF2B5EF4-FFF2-40B4-BE49-F238E27FC236}">
                      <a16:creationId xmlns:a16="http://schemas.microsoft.com/office/drawing/2014/main" id="{5E553E0D-4F27-4143-B849-7A6BC33D87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2" y="3796"/>
                  <a:ext cx="282" cy="112"/>
                </a:xfrm>
                <a:custGeom>
                  <a:avLst/>
                  <a:gdLst>
                    <a:gd name="T0" fmla="*/ 229 w 251"/>
                    <a:gd name="T1" fmla="*/ 70 h 100"/>
                    <a:gd name="T2" fmla="*/ 229 w 251"/>
                    <a:gd name="T3" fmla="*/ 69 h 100"/>
                    <a:gd name="T4" fmla="*/ 251 w 251"/>
                    <a:gd name="T5" fmla="*/ 0 h 100"/>
                    <a:gd name="T6" fmla="*/ 0 w 251"/>
                    <a:gd name="T7" fmla="*/ 0 h 100"/>
                    <a:gd name="T8" fmla="*/ 22 w 251"/>
                    <a:gd name="T9" fmla="*/ 69 h 100"/>
                    <a:gd name="T10" fmla="*/ 63 w 251"/>
                    <a:gd name="T11" fmla="*/ 100 h 100"/>
                    <a:gd name="T12" fmla="*/ 188 w 251"/>
                    <a:gd name="T13" fmla="*/ 100 h 100"/>
                    <a:gd name="T14" fmla="*/ 229 w 251"/>
                    <a:gd name="T15" fmla="*/ 71 h 100"/>
                    <a:gd name="T16" fmla="*/ 229 w 251"/>
                    <a:gd name="T17" fmla="*/ 71 h 100"/>
                    <a:gd name="T18" fmla="*/ 229 w 251"/>
                    <a:gd name="T19" fmla="*/ 7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1" h="100">
                      <a:moveTo>
                        <a:pt x="229" y="70"/>
                      </a:moveTo>
                      <a:cubicBezTo>
                        <a:pt x="229" y="70"/>
                        <a:pt x="229" y="69"/>
                        <a:pt x="229" y="69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2" y="69"/>
                        <a:pt x="22" y="69"/>
                        <a:pt x="22" y="69"/>
                      </a:cubicBezTo>
                      <a:cubicBezTo>
                        <a:pt x="27" y="87"/>
                        <a:pt x="44" y="100"/>
                        <a:pt x="63" y="100"/>
                      </a:cubicBezTo>
                      <a:cubicBezTo>
                        <a:pt x="188" y="100"/>
                        <a:pt x="188" y="100"/>
                        <a:pt x="188" y="100"/>
                      </a:cubicBezTo>
                      <a:cubicBezTo>
                        <a:pt x="207" y="100"/>
                        <a:pt x="223" y="88"/>
                        <a:pt x="229" y="71"/>
                      </a:cubicBezTo>
                      <a:cubicBezTo>
                        <a:pt x="229" y="71"/>
                        <a:pt x="229" y="71"/>
                        <a:pt x="229" y="71"/>
                      </a:cubicBezTo>
                      <a:lnTo>
                        <a:pt x="229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  <p:sp>
              <p:nvSpPr>
                <p:cNvPr id="187" name="Freeform 14">
                  <a:extLst>
                    <a:ext uri="{FF2B5EF4-FFF2-40B4-BE49-F238E27FC236}">
                      <a16:creationId xmlns:a16="http://schemas.microsoft.com/office/drawing/2014/main" id="{1F3A6A5A-4445-412C-9AA9-05A9673A0A0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8" y="2783"/>
                  <a:ext cx="788" cy="966"/>
                </a:xfrm>
                <a:custGeom>
                  <a:avLst/>
                  <a:gdLst>
                    <a:gd name="T0" fmla="*/ 351 w 702"/>
                    <a:gd name="T1" fmla="*/ 0 h 860"/>
                    <a:gd name="T2" fmla="*/ 0 w 702"/>
                    <a:gd name="T3" fmla="*/ 351 h 860"/>
                    <a:gd name="T4" fmla="*/ 134 w 702"/>
                    <a:gd name="T5" fmla="*/ 627 h 860"/>
                    <a:gd name="T6" fmla="*/ 165 w 702"/>
                    <a:gd name="T7" fmla="*/ 718 h 860"/>
                    <a:gd name="T8" fmla="*/ 266 w 702"/>
                    <a:gd name="T9" fmla="*/ 718 h 860"/>
                    <a:gd name="T10" fmla="*/ 266 w 702"/>
                    <a:gd name="T11" fmla="*/ 718 h 860"/>
                    <a:gd name="T12" fmla="*/ 434 w 702"/>
                    <a:gd name="T13" fmla="*/ 718 h 860"/>
                    <a:gd name="T14" fmla="*/ 419 w 702"/>
                    <a:gd name="T15" fmla="*/ 760 h 860"/>
                    <a:gd name="T16" fmla="*/ 284 w 702"/>
                    <a:gd name="T17" fmla="*/ 760 h 860"/>
                    <a:gd name="T18" fmla="*/ 284 w 702"/>
                    <a:gd name="T19" fmla="*/ 760 h 860"/>
                    <a:gd name="T20" fmla="*/ 179 w 702"/>
                    <a:gd name="T21" fmla="*/ 760 h 860"/>
                    <a:gd name="T22" fmla="*/ 212 w 702"/>
                    <a:gd name="T23" fmla="*/ 860 h 860"/>
                    <a:gd name="T24" fmla="*/ 212 w 702"/>
                    <a:gd name="T25" fmla="*/ 860 h 860"/>
                    <a:gd name="T26" fmla="*/ 216 w 702"/>
                    <a:gd name="T27" fmla="*/ 860 h 860"/>
                    <a:gd name="T28" fmla="*/ 488 w 702"/>
                    <a:gd name="T29" fmla="*/ 860 h 860"/>
                    <a:gd name="T30" fmla="*/ 491 w 702"/>
                    <a:gd name="T31" fmla="*/ 860 h 860"/>
                    <a:gd name="T32" fmla="*/ 570 w 702"/>
                    <a:gd name="T33" fmla="*/ 625 h 860"/>
                    <a:gd name="T34" fmla="*/ 702 w 702"/>
                    <a:gd name="T35" fmla="*/ 351 h 860"/>
                    <a:gd name="T36" fmla="*/ 351 w 702"/>
                    <a:gd name="T37" fmla="*/ 0 h 860"/>
                    <a:gd name="T38" fmla="*/ 587 w 702"/>
                    <a:gd name="T39" fmla="*/ 438 h 860"/>
                    <a:gd name="T40" fmla="*/ 485 w 702"/>
                    <a:gd name="T41" fmla="*/ 563 h 860"/>
                    <a:gd name="T42" fmla="*/ 454 w 702"/>
                    <a:gd name="T43" fmla="*/ 658 h 860"/>
                    <a:gd name="T44" fmla="*/ 250 w 702"/>
                    <a:gd name="T45" fmla="*/ 658 h 860"/>
                    <a:gd name="T46" fmla="*/ 219 w 702"/>
                    <a:gd name="T47" fmla="*/ 565 h 860"/>
                    <a:gd name="T48" fmla="*/ 115 w 702"/>
                    <a:gd name="T49" fmla="*/ 439 h 860"/>
                    <a:gd name="T50" fmla="*/ 99 w 702"/>
                    <a:gd name="T51" fmla="*/ 351 h 860"/>
                    <a:gd name="T52" fmla="*/ 351 w 702"/>
                    <a:gd name="T53" fmla="*/ 99 h 860"/>
                    <a:gd name="T54" fmla="*/ 603 w 702"/>
                    <a:gd name="T55" fmla="*/ 351 h 860"/>
                    <a:gd name="T56" fmla="*/ 587 w 702"/>
                    <a:gd name="T57" fmla="*/ 438 h 8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02" h="860">
                      <a:moveTo>
                        <a:pt x="351" y="0"/>
                      </a:moveTo>
                      <a:cubicBezTo>
                        <a:pt x="157" y="0"/>
                        <a:pt x="0" y="157"/>
                        <a:pt x="0" y="351"/>
                      </a:cubicBezTo>
                      <a:cubicBezTo>
                        <a:pt x="0" y="463"/>
                        <a:pt x="52" y="562"/>
                        <a:pt x="134" y="627"/>
                      </a:cubicBezTo>
                      <a:cubicBezTo>
                        <a:pt x="165" y="718"/>
                        <a:pt x="165" y="718"/>
                        <a:pt x="165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266" y="718"/>
                        <a:pt x="266" y="718"/>
                        <a:pt x="266" y="718"/>
                      </a:cubicBezTo>
                      <a:cubicBezTo>
                        <a:pt x="434" y="718"/>
                        <a:pt x="434" y="718"/>
                        <a:pt x="434" y="718"/>
                      </a:cubicBezTo>
                      <a:cubicBezTo>
                        <a:pt x="419" y="760"/>
                        <a:pt x="419" y="760"/>
                        <a:pt x="419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284" y="760"/>
                        <a:pt x="284" y="760"/>
                        <a:pt x="284" y="760"/>
                      </a:cubicBezTo>
                      <a:cubicBezTo>
                        <a:pt x="179" y="760"/>
                        <a:pt x="179" y="760"/>
                        <a:pt x="179" y="7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2" y="860"/>
                        <a:pt x="212" y="860"/>
                        <a:pt x="212" y="860"/>
                      </a:cubicBezTo>
                      <a:cubicBezTo>
                        <a:pt x="216" y="860"/>
                        <a:pt x="216" y="860"/>
                        <a:pt x="216" y="860"/>
                      </a:cubicBezTo>
                      <a:cubicBezTo>
                        <a:pt x="488" y="860"/>
                        <a:pt x="488" y="860"/>
                        <a:pt x="488" y="860"/>
                      </a:cubicBezTo>
                      <a:cubicBezTo>
                        <a:pt x="491" y="860"/>
                        <a:pt x="491" y="860"/>
                        <a:pt x="491" y="860"/>
                      </a:cubicBezTo>
                      <a:cubicBezTo>
                        <a:pt x="570" y="625"/>
                        <a:pt x="570" y="625"/>
                        <a:pt x="570" y="625"/>
                      </a:cubicBezTo>
                      <a:cubicBezTo>
                        <a:pt x="651" y="560"/>
                        <a:pt x="702" y="461"/>
                        <a:pt x="702" y="351"/>
                      </a:cubicBezTo>
                      <a:cubicBezTo>
                        <a:pt x="702" y="157"/>
                        <a:pt x="545" y="0"/>
                        <a:pt x="351" y="0"/>
                      </a:cubicBezTo>
                      <a:close/>
                      <a:moveTo>
                        <a:pt x="587" y="438"/>
                      </a:moveTo>
                      <a:cubicBezTo>
                        <a:pt x="568" y="490"/>
                        <a:pt x="531" y="534"/>
                        <a:pt x="485" y="563"/>
                      </a:cubicBezTo>
                      <a:cubicBezTo>
                        <a:pt x="454" y="658"/>
                        <a:pt x="454" y="658"/>
                        <a:pt x="454" y="658"/>
                      </a:cubicBezTo>
                      <a:cubicBezTo>
                        <a:pt x="250" y="658"/>
                        <a:pt x="250" y="658"/>
                        <a:pt x="250" y="658"/>
                      </a:cubicBezTo>
                      <a:cubicBezTo>
                        <a:pt x="219" y="565"/>
                        <a:pt x="219" y="565"/>
                        <a:pt x="219" y="565"/>
                      </a:cubicBezTo>
                      <a:cubicBezTo>
                        <a:pt x="172" y="536"/>
                        <a:pt x="135" y="491"/>
                        <a:pt x="115" y="439"/>
                      </a:cubicBezTo>
                      <a:cubicBezTo>
                        <a:pt x="105" y="411"/>
                        <a:pt x="99" y="382"/>
                        <a:pt x="99" y="351"/>
                      </a:cubicBezTo>
                      <a:cubicBezTo>
                        <a:pt x="99" y="212"/>
                        <a:pt x="212" y="99"/>
                        <a:pt x="351" y="99"/>
                      </a:cubicBezTo>
                      <a:cubicBezTo>
                        <a:pt x="490" y="99"/>
                        <a:pt x="603" y="212"/>
                        <a:pt x="603" y="351"/>
                      </a:cubicBezTo>
                      <a:cubicBezTo>
                        <a:pt x="603" y="381"/>
                        <a:pt x="597" y="411"/>
                        <a:pt x="587" y="4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4061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283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Segoe UI Light"/>
                  </a:endParaRPr>
                </a:p>
              </p:txBody>
            </p:sp>
          </p:grpSp>
          <p:sp>
            <p:nvSpPr>
              <p:cNvPr id="184" name="Tekstvak 183">
                <a:extLst>
                  <a:ext uri="{FF2B5EF4-FFF2-40B4-BE49-F238E27FC236}">
                    <a16:creationId xmlns:a16="http://schemas.microsoft.com/office/drawing/2014/main" id="{550AF3C1-C9A3-4329-9A14-8E209CDE4C2D}"/>
                  </a:ext>
                </a:extLst>
              </p:cNvPr>
              <p:cNvSpPr txBox="1"/>
              <p:nvPr userDrawn="1"/>
            </p:nvSpPr>
            <p:spPr>
              <a:xfrm>
                <a:off x="-1753862" y="6420664"/>
                <a:ext cx="759635" cy="38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marR="0" lvl="0" indent="0" algn="ctr" defTabSz="864017" rtl="0" eaLnBrk="1" fontAlgn="auto" latinLnBrk="0" hangingPunct="1">
                  <a:lnSpc>
                    <a:spcPct val="90000"/>
                  </a:lnSpc>
                  <a:spcBef>
                    <a:spcPts val="567"/>
                  </a:spcBef>
                  <a:spcAft>
                    <a:spcPts val="567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945" b="0" i="0" u="none" strike="noStrike" kern="0" cap="none" spc="0" normalizeH="0" baseline="0" noProof="0">
                    <a:ln>
                      <a:noFill/>
                    </a:ln>
                    <a:solidFill>
                      <a:srgbClr val="211F2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Inspiration</a:t>
                </a:r>
              </a:p>
            </p:txBody>
          </p:sp>
        </p:grpSp>
      </p:grpSp>
      <p:sp>
        <p:nvSpPr>
          <p:cNvPr id="232" name="Tijdelijke aanduiding voor tekst 2">
            <a:extLst>
              <a:ext uri="{FF2B5EF4-FFF2-40B4-BE49-F238E27FC236}">
                <a16:creationId xmlns:a16="http://schemas.microsoft.com/office/drawing/2014/main" id="{B6D52928-2D5A-43A6-8ACA-3603B96E042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0" y="1"/>
            <a:ext cx="11520488" cy="6480174"/>
          </a:xfr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3" name="Tijdelijke aanduiding voor tekst 4">
            <a:extLst>
              <a:ext uri="{FF2B5EF4-FFF2-40B4-BE49-F238E27FC236}">
                <a16:creationId xmlns:a16="http://schemas.microsoft.com/office/drawing/2014/main" id="{FFDE0E03-0986-47CA-8134-A365240A63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0" y="0"/>
            <a:ext cx="3369743" cy="625744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234" name="Tijdelijke aanduiding voor tekst 8">
            <a:extLst>
              <a:ext uri="{FF2B5EF4-FFF2-40B4-BE49-F238E27FC236}">
                <a16:creationId xmlns:a16="http://schemas.microsoft.com/office/drawing/2014/main" id="{AC6D3E8E-F6D2-43D3-AD5B-B0C4D8D00B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6039" y="1026028"/>
            <a:ext cx="4854206" cy="4843631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</a:t>
            </a:r>
            <a:r>
              <a:rPr lang="nl-NL" err="1"/>
              <a:t>bullet</a:t>
            </a:r>
            <a:endParaRPr lang="nl-NL"/>
          </a:p>
          <a:p>
            <a:pPr lvl="2"/>
            <a:r>
              <a:rPr lang="nl-NL"/>
              <a:t>Default </a:t>
            </a:r>
            <a:r>
              <a:rPr lang="nl-NL" err="1"/>
              <a:t>text</a:t>
            </a:r>
            <a:br>
              <a:rPr lang="nl-NL"/>
            </a:br>
            <a:endParaRPr lang="nl-NL"/>
          </a:p>
          <a:p>
            <a:pPr lvl="3"/>
            <a:r>
              <a:rPr lang="nl-NL" err="1"/>
              <a:t>heading</a:t>
            </a:r>
            <a:endParaRPr lang="nl-NL"/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 err="1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 err="1"/>
              <a:t>Numerical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r>
              <a:rPr lang="nl-NL" err="1"/>
              <a:t>Alphabetical</a:t>
            </a:r>
            <a:r>
              <a:rPr lang="nl-NL"/>
              <a:t> </a:t>
            </a:r>
            <a:r>
              <a:rPr lang="nl-NL" err="1"/>
              <a:t>bullet</a:t>
            </a:r>
            <a:endParaRPr lang="nl-NL"/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210D637B-FCB2-43B6-9605-25A963C8E7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6257449"/>
            <a:ext cx="11520488" cy="222726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98E661C-D3D0-1DEF-D042-D625825EFF04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35" name="Picture Placeholder 2">
            <a:extLst>
              <a:ext uri="{FF2B5EF4-FFF2-40B4-BE49-F238E27FC236}">
                <a16:creationId xmlns:a16="http://schemas.microsoft.com/office/drawing/2014/main" id="{3B51E442-E5DB-F8A9-4D84-E1479C484EFB}"/>
              </a:ext>
            </a:extLst>
          </p:cNvPr>
          <p:cNvSpPr>
            <a:spLocks noGrp="1"/>
          </p:cNvSpPr>
          <p:nvPr>
            <p:ph type="pic" idx="33" hasCustomPrompt="1"/>
          </p:nvPr>
        </p:nvSpPr>
        <p:spPr>
          <a:xfrm>
            <a:off x="9389831" y="218233"/>
            <a:ext cx="1224619" cy="578283"/>
          </a:xfrm>
          <a:noFill/>
          <a:ln>
            <a:noFill/>
          </a:ln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34" i="1">
                <a:solidFill>
                  <a:schemeClr val="bg1">
                    <a:lumMod val="50000"/>
                  </a:schemeClr>
                </a:solidFill>
              </a:defRPr>
            </a:lvl1pPr>
            <a:lvl2pPr marL="431998" indent="0">
              <a:buNone/>
              <a:defRPr sz="2646"/>
            </a:lvl2pPr>
            <a:lvl3pPr marL="863995" indent="0">
              <a:buNone/>
              <a:defRPr sz="2268"/>
            </a:lvl3pPr>
            <a:lvl4pPr marL="1295993" indent="0">
              <a:buNone/>
              <a:defRPr sz="1890"/>
            </a:lvl4pPr>
            <a:lvl5pPr marL="1727990" indent="0">
              <a:buNone/>
              <a:defRPr sz="1890"/>
            </a:lvl5pPr>
            <a:lvl6pPr marL="2159988" indent="0">
              <a:buNone/>
              <a:defRPr sz="1890"/>
            </a:lvl6pPr>
            <a:lvl7pPr marL="2591984" indent="0">
              <a:buNone/>
              <a:defRPr sz="1890"/>
            </a:lvl7pPr>
            <a:lvl8pPr marL="3023982" indent="0">
              <a:buNone/>
              <a:defRPr sz="1890"/>
            </a:lvl8pPr>
            <a:lvl9pPr marL="3455980" indent="0">
              <a:buNone/>
              <a:defRPr sz="1890"/>
            </a:lvl9pPr>
          </a:lstStyle>
          <a:p>
            <a:r>
              <a:rPr lang="nl-NL"/>
              <a:t> Insert logo here</a:t>
            </a:r>
          </a:p>
        </p:txBody>
      </p:sp>
    </p:spTree>
    <p:extLst>
      <p:ext uri="{BB962C8B-B14F-4D97-AF65-F5344CB8AC3E}">
        <p14:creationId xmlns:p14="http://schemas.microsoft.com/office/powerpoint/2010/main" val="7101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35F20A3F-0B45-4F82-AB98-91C06D671BC1}"/>
              </a:ext>
            </a:extLst>
          </p:cNvPr>
          <p:cNvSpPr/>
          <p:nvPr userDrawn="1"/>
        </p:nvSpPr>
        <p:spPr>
          <a:xfrm>
            <a:off x="0" y="1026029"/>
            <a:ext cx="11520488" cy="5234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268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449"/>
            <a:ext cx="11520488" cy="222726"/>
          </a:xfrm>
          <a:prstGeom prst="rect">
            <a:avLst/>
          </a:prstGeom>
          <a:blipFill>
            <a:blip r:embed="rId15">
              <a:alphaModFix amt="4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24" y="430558"/>
            <a:ext cx="7179066" cy="221074"/>
          </a:xfrm>
          <a:prstGeom prst="rect">
            <a:avLst/>
          </a:prstGeom>
        </p:spPr>
        <p:txBody>
          <a:bodyPr vert="horz" lIns="0" tIns="36000" rIns="0" bIns="0" rtlCol="0" anchor="ctr" anchorCtr="0">
            <a:noAutofit/>
          </a:bodyPr>
          <a:lstStyle/>
          <a:p>
            <a:r>
              <a:rPr lang="nl-NL"/>
              <a:t>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29" y="1412711"/>
            <a:ext cx="9706230" cy="445744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nl-NL"/>
              <a:t>Bullet</a:t>
            </a:r>
          </a:p>
          <a:p>
            <a:pPr lvl="1"/>
            <a:r>
              <a:rPr lang="nl-NL"/>
              <a:t>Sub-bullet</a:t>
            </a:r>
          </a:p>
          <a:p>
            <a:pPr lvl="2"/>
            <a:r>
              <a:rPr lang="nl-NL"/>
              <a:t>Default text</a:t>
            </a:r>
            <a:br>
              <a:rPr lang="nl-NL"/>
            </a:br>
            <a:endParaRPr lang="nl-NL"/>
          </a:p>
          <a:p>
            <a:pPr lvl="3"/>
            <a:r>
              <a:rPr lang="nl-NL"/>
              <a:t>heading</a:t>
            </a:r>
          </a:p>
          <a:p>
            <a:pPr lvl="4"/>
            <a:r>
              <a:rPr lang="nl-NL"/>
              <a:t>Title</a:t>
            </a:r>
          </a:p>
          <a:p>
            <a:pPr lvl="5"/>
            <a:r>
              <a:rPr lang="nl-NL"/>
              <a:t>Subheading</a:t>
            </a:r>
            <a:br>
              <a:rPr lang="nl-NL"/>
            </a:br>
            <a:endParaRPr lang="nl-NL"/>
          </a:p>
          <a:p>
            <a:pPr lvl="6"/>
            <a:r>
              <a:rPr lang="nl-NL"/>
              <a:t>Numerical bullet</a:t>
            </a:r>
          </a:p>
          <a:p>
            <a:pPr lvl="7"/>
            <a:r>
              <a:rPr lang="nl-NL"/>
              <a:t>Alphabetical bullet</a:t>
            </a:r>
          </a:p>
          <a:p>
            <a:pPr lvl="7"/>
            <a:endParaRPr lang="nl-NL"/>
          </a:p>
          <a:p>
            <a:pPr lvl="8"/>
            <a:r>
              <a:rPr lang="nl-NL"/>
              <a:t>Source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6381" y="6304422"/>
            <a:ext cx="181425" cy="136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56">
                <a:solidFill>
                  <a:schemeClr val="bg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" name="- INDELING">
            <a:extLst>
              <a:ext uri="{FF2B5EF4-FFF2-40B4-BE49-F238E27FC236}">
                <a16:creationId xmlns:a16="http://schemas.microsoft.com/office/drawing/2014/main" id="{E9150A11-B63A-4EA9-A4A1-31A9F622D51C}"/>
              </a:ext>
            </a:extLst>
          </p:cNvPr>
          <p:cNvSpPr txBox="1"/>
          <p:nvPr userDrawn="1"/>
        </p:nvSpPr>
        <p:spPr>
          <a:xfrm>
            <a:off x="0" y="-654088"/>
            <a:ext cx="11520488" cy="1592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nl-NL" sz="945" b="0" cap="all" spc="63" baseline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73" r:id="rId2"/>
    <p:sldLayoutId id="2147483882" r:id="rId3"/>
    <p:sldLayoutId id="2147483889" r:id="rId4"/>
    <p:sldLayoutId id="2147483891" r:id="rId5"/>
    <p:sldLayoutId id="2147483830" r:id="rId6"/>
    <p:sldLayoutId id="2147483914" r:id="rId7"/>
    <p:sldLayoutId id="2147483695" r:id="rId8"/>
    <p:sldLayoutId id="2147483895" r:id="rId9"/>
    <p:sldLayoutId id="2147483916" r:id="rId10"/>
    <p:sldLayoutId id="2147483917" r:id="rId11"/>
    <p:sldLayoutId id="21474839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863995" rtl="0" eaLnBrk="1" latinLnBrk="0" hangingPunct="1">
        <a:lnSpc>
          <a:spcPct val="85000"/>
        </a:lnSpc>
        <a:spcBef>
          <a:spcPct val="0"/>
        </a:spcBef>
        <a:buNone/>
        <a:defRPr sz="2268" b="0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56505" indent="-256505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513010" indent="-256505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Clr>
          <a:schemeClr val="accent5"/>
        </a:buClr>
        <a:buSzPct val="80000"/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Font typeface="Arial" panose="020B0604020202020204" pitchFamily="34" charset="0"/>
        <a:buNone/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Font typeface="Arial" panose="020B0604020202020204" pitchFamily="34" charset="0"/>
        <a:buNone/>
        <a:defRPr sz="1512" b="0" kern="1200" cap="all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3995" rtl="0" eaLnBrk="1" latinLnBrk="0" hangingPunct="1">
        <a:lnSpc>
          <a:spcPct val="90000"/>
        </a:lnSpc>
        <a:spcBef>
          <a:spcPts val="756"/>
        </a:spcBef>
        <a:spcAft>
          <a:spcPts val="0"/>
        </a:spcAft>
        <a:buFont typeface="Arial" panose="020B0604020202020204" pitchFamily="34" charset="0"/>
        <a:buNone/>
        <a:defRPr lang="nl-NL" sz="3402" b="0" kern="1200" cap="all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0" indent="0" algn="l" defTabSz="863995" rtl="0" eaLnBrk="1" latinLnBrk="0" hangingPunct="1">
        <a:lnSpc>
          <a:spcPct val="90000"/>
        </a:lnSpc>
        <a:spcBef>
          <a:spcPts val="756"/>
        </a:spcBef>
        <a:buFont typeface="+mj-lt"/>
        <a:buNone/>
        <a:defRPr sz="1701" b="1" kern="1200" cap="none" baseline="0">
          <a:solidFill>
            <a:schemeClr val="tx1"/>
          </a:solidFill>
          <a:latin typeface="+mn-lt"/>
          <a:ea typeface="+mn-ea"/>
          <a:cs typeface="+mn-cs"/>
        </a:defRPr>
      </a:lvl6pPr>
      <a:lvl7pPr marL="256505" indent="-256505" algn="l" defTabSz="863995" rtl="0" eaLnBrk="1" latinLnBrk="0" hangingPunct="1">
        <a:lnSpc>
          <a:spcPct val="90000"/>
        </a:lnSpc>
        <a:spcBef>
          <a:spcPts val="756"/>
        </a:spcBef>
        <a:buClr>
          <a:schemeClr val="accent5"/>
        </a:buClr>
        <a:buFont typeface="+mj-lt"/>
        <a:buAutoNum type="arabicPeriod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56505" indent="-256505" algn="l" defTabSz="863995" rtl="0" eaLnBrk="1" latinLnBrk="0" hangingPunct="1">
        <a:lnSpc>
          <a:spcPct val="90000"/>
        </a:lnSpc>
        <a:spcBef>
          <a:spcPts val="756"/>
        </a:spcBef>
        <a:buClr>
          <a:schemeClr val="accent5"/>
        </a:buClr>
        <a:buFont typeface="+mj-lt"/>
        <a:buAutoNum type="alphaLcPeriod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3995" rtl="0" eaLnBrk="1" latinLnBrk="0" hangingPunct="1">
        <a:lnSpc>
          <a:spcPct val="90000"/>
        </a:lnSpc>
        <a:spcBef>
          <a:spcPts val="756"/>
        </a:spcBef>
        <a:buFont typeface="Arial" panose="020B0604020202020204" pitchFamily="34" charset="0"/>
        <a:buNone/>
        <a:defRPr sz="1323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199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3995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5993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799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59988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1984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3982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5980" algn="l" defTabSz="86399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userDrawn="1">
          <p15:clr>
            <a:srgbClr val="F26B43"/>
          </p15:clr>
        </p15:guide>
        <p15:guide id="3" pos="7257" userDrawn="1">
          <p15:clr>
            <a:srgbClr val="F26B43"/>
          </p15:clr>
        </p15:guide>
        <p15:guide id="4" orient="horz" pos="4082" userDrawn="1">
          <p15:clr>
            <a:srgbClr val="F26B43"/>
          </p15:clr>
        </p15:guide>
        <p15:guide id="5" orient="horz" pos="3943" userDrawn="1">
          <p15:clr>
            <a:srgbClr val="F26B43"/>
          </p15:clr>
        </p15:guide>
        <p15:guide id="6" pos="6686" userDrawn="1">
          <p15:clr>
            <a:srgbClr val="5ACBF0"/>
          </p15:clr>
        </p15:guide>
        <p15:guide id="7" pos="571" userDrawn="1">
          <p15:clr>
            <a:srgbClr val="5ACBF0"/>
          </p15:clr>
        </p15:guide>
        <p15:guide id="9" orient="horz" pos="3697" userDrawn="1">
          <p15:clr>
            <a:srgbClr val="5ACBF0"/>
          </p15:clr>
        </p15:guide>
        <p15:guide id="10" orient="horz" pos="883" userDrawn="1">
          <p15:clr>
            <a:srgbClr val="5ACBF0"/>
          </p15:clr>
        </p15:guide>
        <p15:guide id="12" orient="horz" pos="643" userDrawn="1">
          <p15:clr>
            <a:srgbClr val="5ACBF0"/>
          </p15:clr>
        </p15:guide>
        <p15:guide id="13" orient="horz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3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ngularexperts.io/blog/angular-defer-lazy-loading-total-gui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hyperlink" Target="https://angular.dev/overview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angular-challenges.vercel.app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angular-university.io/angular-signals/" TargetMode="External"/><Relationship Id="rId5" Type="http://schemas.openxmlformats.org/officeDocument/2006/relationships/hyperlink" Target="https://angularexperts.io/blog/angular-defer-lazy-loading-total-guide" TargetMode="External"/><Relationship Id="rId4" Type="http://schemas.openxmlformats.org/officeDocument/2006/relationships/hyperlink" Target="https://angular.io/guide/standalone-component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Tijdelijke aanduiding voor afbeelding 31">
            <a:extLst>
              <a:ext uri="{FF2B5EF4-FFF2-40B4-BE49-F238E27FC236}">
                <a16:creationId xmlns:a16="http://schemas.microsoft.com/office/drawing/2014/main" id="{876D4B34-D37F-4716-B2BA-6A652A0C78E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10751" b="10751"/>
          <a:stretch/>
        </p:blipFill>
        <p:spPr>
          <a:xfrm>
            <a:off x="89" y="1"/>
            <a:ext cx="11520311" cy="6485702"/>
          </a:xfrm>
        </p:spPr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381475-903A-490D-984B-D01BDEAC57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" y="5442148"/>
            <a:ext cx="11520311" cy="1038027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4F17C0-62FB-444D-9859-34E3D3563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5178" y="1752048"/>
            <a:ext cx="4118111" cy="4118112"/>
          </a:xfrm>
        </p:spPr>
        <p:txBody>
          <a:bodyPr/>
          <a:lstStyle/>
          <a:p>
            <a:r>
              <a:rPr lang="nl-NL" sz="3400" dirty="0"/>
              <a:t>New features in </a:t>
            </a:r>
            <a:r>
              <a:rPr lang="nl-NL" sz="3400" dirty="0" err="1"/>
              <a:t>Angular</a:t>
            </a:r>
            <a:r>
              <a:rPr lang="nl-NL" sz="3400" dirty="0"/>
              <a:t> 15, 16, 17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0ABE147-653D-4DA8-B691-F0757E2952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" y="1"/>
            <a:ext cx="11520311" cy="1026029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7728D5E8-E7B8-4000-AD2F-DC696047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5177" y="4883996"/>
            <a:ext cx="4119198" cy="963122"/>
          </a:xfrm>
        </p:spPr>
        <p:txBody>
          <a:bodyPr/>
          <a:lstStyle/>
          <a:p>
            <a:r>
              <a:rPr lang="nl-NL" dirty="0"/>
              <a:t>Emmy Hermans – 15-02-2024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35F39A7-E1DD-4382-B14B-5E7F34BEDC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" y="6257448"/>
            <a:ext cx="11520311" cy="222726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7EBA707C-F0A4-45E9-9482-357E56F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" y="-456065"/>
            <a:ext cx="11521445" cy="251723"/>
          </a:xfrm>
        </p:spPr>
        <p:txBody>
          <a:bodyPr/>
          <a:lstStyle/>
          <a:p>
            <a:r>
              <a:rPr lang="nl-NL"/>
              <a:t>Title slide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062CE66-7E28-E452-0F2A-5F70A67B4E3B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64EF577-8A28-F00F-B365-978C7BB9C336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1304" t="9940" r="-9314" b="24476"/>
          <a:stretch/>
        </p:blipFill>
        <p:spPr>
          <a:xfrm>
            <a:off x="906114" y="182947"/>
            <a:ext cx="2056165" cy="67012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501C2-08CC-B2BF-988B-91B4E4BF2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941" y="2066544"/>
            <a:ext cx="2090929" cy="896112"/>
          </a:xfrm>
          <a:prstGeom prst="rect">
            <a:avLst/>
          </a:prstGeom>
          <a:scene3d>
            <a:camera prst="perspectiveContrastingRightFacing" fov="7200000">
              <a:rot lat="299777" lon="19237214" rev="915114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645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control flow - </a:t>
            </a:r>
            <a:r>
              <a:rPr lang="nl-NL" sz="2400" dirty="0" err="1"/>
              <a:t>if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10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B29B7-FF0E-7D0A-201C-9F2C8523B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657" y="134482"/>
            <a:ext cx="3370947" cy="8132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5A12B9-8997-490D-2C20-928656789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163" y="2684320"/>
            <a:ext cx="1966130" cy="1341236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17F1F0-8F79-5050-BE2A-B2F585C22F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21" y="2957388"/>
            <a:ext cx="6066046" cy="937341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3AB09BBB-11EB-D22F-C640-E8FD14587B3B}"/>
              </a:ext>
            </a:extLst>
          </p:cNvPr>
          <p:cNvSpPr/>
          <p:nvPr/>
        </p:nvSpPr>
        <p:spPr>
          <a:xfrm>
            <a:off x="6697251" y="3354938"/>
            <a:ext cx="1335728" cy="184244"/>
          </a:xfrm>
          <a:prstGeom prst="rightArrow">
            <a:avLst/>
          </a:prstGeom>
          <a:solidFill>
            <a:srgbClr val="F11B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Tijdelijke aanduiding voor tekst 2">
            <a:extLst>
              <a:ext uri="{FF2B5EF4-FFF2-40B4-BE49-F238E27FC236}">
                <a16:creationId xmlns:a16="http://schemas.microsoft.com/office/drawing/2014/main" id="{98125606-2F0C-29D7-7D8A-2BBB2FF972FF}"/>
              </a:ext>
            </a:extLst>
          </p:cNvPr>
          <p:cNvSpPr txBox="1">
            <a:spLocks/>
          </p:cNvSpPr>
          <p:nvPr/>
        </p:nvSpPr>
        <p:spPr>
          <a:xfrm>
            <a:off x="1060439" y="1177928"/>
            <a:ext cx="5977544" cy="4843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010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sz="1512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3402" b="0" kern="1200" cap="all" baseline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buFont typeface="+mj-lt"/>
              <a:buNone/>
              <a:defRPr sz="1701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buClr>
                <a:schemeClr val="accent5"/>
              </a:buClr>
              <a:buFont typeface="+mj-lt"/>
              <a:buAutoNum type="arabicPeriod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buClr>
                <a:schemeClr val="accent5"/>
              </a:buClr>
              <a:buFont typeface="+mj-lt"/>
              <a:buAutoNum type="alphaLcPeriod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23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nl-NL" cap="none" dirty="0"/>
          </a:p>
          <a:p>
            <a:pPr lvl="2"/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One</a:t>
            </a:r>
            <a:r>
              <a:rPr lang="nl-NL" sz="1800" dirty="0"/>
              <a:t> or more </a:t>
            </a:r>
            <a:r>
              <a:rPr lang="nl-NL" sz="1800" dirty="0" err="1"/>
              <a:t>else</a:t>
            </a:r>
            <a:r>
              <a:rPr lang="nl-NL" sz="1800" dirty="0"/>
              <a:t> </a:t>
            </a:r>
            <a:r>
              <a:rPr lang="nl-NL" sz="1800" dirty="0" err="1"/>
              <a:t>if</a:t>
            </a:r>
            <a:r>
              <a:rPr lang="nl-NL" sz="1800" dirty="0"/>
              <a:t> </a:t>
            </a:r>
            <a:r>
              <a:rPr lang="nl-NL" sz="1800" dirty="0" err="1"/>
              <a:t>blocks</a:t>
            </a:r>
            <a:r>
              <a:rPr lang="nl-NL" sz="1800" dirty="0"/>
              <a:t> are </a:t>
            </a:r>
            <a:r>
              <a:rPr lang="nl-NL" sz="1800" dirty="0" err="1"/>
              <a:t>now</a:t>
            </a:r>
            <a:r>
              <a:rPr lang="nl-NL" sz="1800" dirty="0"/>
              <a:t> </a:t>
            </a:r>
            <a:r>
              <a:rPr lang="nl-NL" sz="1800" dirty="0" err="1"/>
              <a:t>possible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0287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sz="1800" cap="none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nl-NL" sz="1800" cap="none" dirty="0"/>
              <a:t>New empty block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nl-NL" sz="1800" cap="none" dirty="0"/>
              <a:t>Track is </a:t>
            </a:r>
            <a:r>
              <a:rPr lang="nl-NL" sz="1800" cap="none" dirty="0" err="1"/>
              <a:t>now</a:t>
            </a:r>
            <a:r>
              <a:rPr lang="nl-NL" sz="1800" cap="none" dirty="0"/>
              <a:t> </a:t>
            </a:r>
            <a:r>
              <a:rPr lang="nl-NL" sz="1800" cap="none" dirty="0" err="1"/>
              <a:t>manditory</a:t>
            </a:r>
            <a:r>
              <a:rPr lang="nl-NL" sz="1800" cap="none" dirty="0"/>
              <a:t> – </a:t>
            </a:r>
            <a:r>
              <a:rPr lang="nl-NL" sz="1800" cap="none" dirty="0" err="1"/>
              <a:t>allows</a:t>
            </a:r>
            <a:r>
              <a:rPr lang="nl-NL" sz="1800" cap="none" dirty="0"/>
              <a:t> </a:t>
            </a:r>
            <a:r>
              <a:rPr lang="nl-NL" sz="1800" cap="none" dirty="0" err="1"/>
              <a:t>for</a:t>
            </a:r>
            <a:r>
              <a:rPr lang="nl-NL" sz="1800" cap="none" dirty="0"/>
              <a:t> </a:t>
            </a:r>
            <a:r>
              <a:rPr lang="nl-NL" sz="1800" cap="none" dirty="0" err="1"/>
              <a:t>faster</a:t>
            </a:r>
            <a:r>
              <a:rPr lang="nl-NL" sz="1800" cap="none" dirty="0"/>
              <a:t> </a:t>
            </a:r>
            <a:r>
              <a:rPr lang="nl-NL" sz="1800" cap="none" dirty="0" err="1"/>
              <a:t>rendering</a:t>
            </a:r>
            <a:r>
              <a:rPr lang="nl-NL" sz="1800" cap="none" dirty="0"/>
              <a:t> (up </a:t>
            </a:r>
            <a:r>
              <a:rPr lang="nl-NL" sz="1800" cap="none" dirty="0" err="1"/>
              <a:t>to</a:t>
            </a:r>
            <a:r>
              <a:rPr lang="nl-NL" sz="1800" cap="none" dirty="0"/>
              <a:t> 90% </a:t>
            </a:r>
            <a:r>
              <a:rPr lang="nl-NL" sz="1800" cap="none" dirty="0" err="1"/>
              <a:t>faster</a:t>
            </a:r>
            <a:r>
              <a:rPr lang="nl-NL" sz="1800" cap="none" dirty="0"/>
              <a:t>)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trackBy</a:t>
            </a:r>
            <a:r>
              <a:rPr lang="nl-NL" sz="1800" dirty="0"/>
              <a:t> </a:t>
            </a:r>
            <a:r>
              <a:rPr lang="nl-NL" sz="1800" dirty="0" err="1"/>
              <a:t>function</a:t>
            </a:r>
            <a:r>
              <a:rPr lang="nl-NL" sz="1800" dirty="0"/>
              <a:t> no </a:t>
            </a:r>
            <a:r>
              <a:rPr lang="nl-NL" sz="1800" dirty="0" err="1"/>
              <a:t>longer</a:t>
            </a:r>
            <a:r>
              <a:rPr lang="nl-NL" sz="1800" dirty="0"/>
              <a:t> </a:t>
            </a:r>
            <a:r>
              <a:rPr lang="nl-NL" sz="1800" dirty="0" err="1"/>
              <a:t>needed</a:t>
            </a:r>
            <a:endParaRPr lang="nl-NL" sz="1800" cap="none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nl-NL" sz="1800" cap="none" dirty="0"/>
              <a:t>*</a:t>
            </a:r>
            <a:r>
              <a:rPr lang="nl-NL" sz="1800" cap="none" dirty="0" err="1"/>
              <a:t>ngFor’s</a:t>
            </a:r>
            <a:r>
              <a:rPr lang="nl-NL" sz="1800" cap="none" dirty="0"/>
              <a:t> pseudo variables are </a:t>
            </a:r>
            <a:r>
              <a:rPr lang="nl-NL" sz="1800" cap="none" dirty="0" err="1"/>
              <a:t>also</a:t>
            </a:r>
            <a:r>
              <a:rPr lang="nl-NL" sz="1800" cap="none" dirty="0"/>
              <a:t> </a:t>
            </a:r>
            <a:r>
              <a:rPr lang="nl-NL" sz="1800" cap="none" dirty="0" err="1"/>
              <a:t>available</a:t>
            </a:r>
            <a:r>
              <a:rPr lang="nl-NL" sz="1800" cap="none" dirty="0"/>
              <a:t> in </a:t>
            </a:r>
            <a:r>
              <a:rPr lang="nl-NL" sz="1800" cap="none" dirty="0" err="1"/>
              <a:t>the</a:t>
            </a:r>
            <a:r>
              <a:rPr lang="nl-NL" sz="1800" cap="none" dirty="0"/>
              <a:t> new </a:t>
            </a:r>
            <a:r>
              <a:rPr lang="nl-NL" sz="1800" cap="none" dirty="0" err="1"/>
              <a:t>for</a:t>
            </a:r>
            <a:r>
              <a:rPr lang="nl-NL" sz="1800" cap="none" dirty="0"/>
              <a:t> loop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</a:t>
            </a:r>
            <a:r>
              <a:rPr lang="en-US" sz="1800" i="1" dirty="0">
                <a:solidFill>
                  <a:srgbClr val="242424"/>
                </a:solidFill>
                <a:latin typeface="source-serif-pro"/>
              </a:rPr>
              <a:t>INDEX, $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count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$first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$last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$even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,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source-serif-pro"/>
              </a:rPr>
              <a:t>$odd</a:t>
            </a:r>
            <a:endParaRPr lang="nl-NL" sz="1800" cap="none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cap="non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control flow - </a:t>
            </a:r>
            <a:r>
              <a:rPr lang="nl-NL" sz="2400" dirty="0" err="1"/>
              <a:t>for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11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B5C066-9712-B92D-B50B-15EB135DC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049" y="150065"/>
            <a:ext cx="3370947" cy="7820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AA8DE4-CE23-3C95-0EF3-063B7DC2B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5583" y="4317190"/>
            <a:ext cx="3863675" cy="1691787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A4268B-63DD-B49E-E72A-6C0BDDEA5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203" y="4340179"/>
            <a:ext cx="4138019" cy="1691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089977-ECF6-9F5F-1F7C-FDB2A2329D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0836" y="2683541"/>
            <a:ext cx="4077053" cy="937341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04EB961-E7D2-533D-B760-24FC9B3D8AB0}"/>
              </a:ext>
            </a:extLst>
          </p:cNvPr>
          <p:cNvSpPr/>
          <p:nvPr/>
        </p:nvSpPr>
        <p:spPr>
          <a:xfrm>
            <a:off x="5304797" y="5066850"/>
            <a:ext cx="1335728" cy="184244"/>
          </a:xfrm>
          <a:prstGeom prst="rightArrow">
            <a:avLst/>
          </a:prstGeom>
          <a:solidFill>
            <a:srgbClr val="E333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39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800" dirty="0"/>
              <a:t>New switch is type safe – better type narrowing possible</a:t>
            </a: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control flow - switch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12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9915D2-E0DD-6D3F-2E24-4CA74319F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303" y="147599"/>
            <a:ext cx="3370946" cy="786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68E3EF-D246-171D-873E-5A37504E0ACE}"/>
              </a:ext>
            </a:extLst>
          </p:cNvPr>
          <p:cNvSpPr/>
          <p:nvPr/>
        </p:nvSpPr>
        <p:spPr>
          <a:xfrm>
            <a:off x="5374048" y="3447378"/>
            <a:ext cx="1335728" cy="184244"/>
          </a:xfrm>
          <a:prstGeom prst="rightArrow">
            <a:avLst/>
          </a:prstGeom>
          <a:solidFill>
            <a:srgbClr val="B734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3C6DE-15DD-4C1C-6BB9-D56068267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24" y="3037268"/>
            <a:ext cx="4168501" cy="1074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9EAE22-2242-C8DA-DDE3-755E738AD7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583" y="3032796"/>
            <a:ext cx="4077053" cy="1044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81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5D9800-EF8B-4017-1236-506918CE85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440B-6002-EDF9-2A91-E8219DD11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1789" dirty="0"/>
              <a:t>In developer preview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Lazy loading of elements in template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One-time operation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When – condition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On – predefined trigger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Idle – when browser enters idle state -&gt; default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Immediate – after client has finished rendering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Interaction – user interaction like click, focus, touch, keyboard event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Timer – after certain amount of time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Hover – when user hovers over area 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Viewport – when element appears in users view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Combinations of on and when conditions/triggers will function as OR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600" dirty="0"/>
              <a:t>Prefetch – specify different moment for downloading dependencies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600" dirty="0"/>
              <a:t>Can use when condition and on triggers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CE189E-13FB-46A5-A734-7529DB83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Deferrable views(1/2)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3846B-1310-F075-6C73-2AAB8B3373F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13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B7682-9CA4-05D3-9EED-37F5419B4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437" y="1160358"/>
            <a:ext cx="2789162" cy="57155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354DEEED-8A61-A0F4-E806-D9A9F1EE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xfrm>
            <a:off x="9389831" y="218233"/>
            <a:ext cx="1224619" cy="57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3690B8-7753-512B-C143-E0607DA45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023" y="2030035"/>
            <a:ext cx="2651990" cy="594412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26569-4B5F-F901-E96F-D5D00C9E3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338" y="2922574"/>
            <a:ext cx="4191363" cy="762066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ED062A-97E3-033C-365C-6AB60C2B2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0009" y="3982767"/>
            <a:ext cx="4138019" cy="739204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0223F3-F301-6D8F-81FC-5F4F7B32F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6665" y="5020098"/>
            <a:ext cx="3330229" cy="57917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990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5D9800-EF8B-4017-1236-506918CE85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9440B-6002-EDF9-2A91-E8219DD11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800" u="sng" dirty="0"/>
              <a:t>@placeholder block </a:t>
            </a:r>
            <a:r>
              <a:rPr lang="en-GB" sz="1800" dirty="0"/>
              <a:t>– show placeholder instead of content before content is loaded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800" dirty="0"/>
              <a:t>Minimum – minimum length of time to show, even if trigger or condition of defer is met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800" u="sng" dirty="0"/>
              <a:t>@loading block </a:t>
            </a:r>
            <a:r>
              <a:rPr lang="en-GB" sz="1800" dirty="0"/>
              <a:t>– shown while content is loading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800" dirty="0"/>
              <a:t>Minimum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en-GB" sz="1800" dirty="0"/>
              <a:t>After – if loading is faster than this, loading block will not be displayed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sz="1800" u="sng" dirty="0"/>
              <a:t>@error block </a:t>
            </a:r>
            <a:r>
              <a:rPr lang="en-GB" sz="1800" dirty="0"/>
              <a:t>– shown when loading of the component fails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nl-NL" sz="2000" dirty="0">
                <a:hlinkClick r:id="rId2"/>
              </a:rPr>
              <a:t>https://angularexperts.io/blog/angular-defer-lazy-loading-total-guide</a:t>
            </a:r>
            <a:r>
              <a:rPr lang="nl-NL" sz="2000" dirty="0"/>
              <a:t> </a:t>
            </a:r>
          </a:p>
          <a:p>
            <a:pPr lvl="5"/>
            <a:r>
              <a:rPr lang="nl-NL" sz="2000" dirty="0"/>
              <a:t>- </a:t>
            </a:r>
            <a:r>
              <a:rPr lang="nl-NL" sz="2000" dirty="0" err="1"/>
              <a:t>extensive</a:t>
            </a:r>
            <a:r>
              <a:rPr lang="nl-NL" sz="2000" dirty="0"/>
              <a:t> </a:t>
            </a:r>
            <a:r>
              <a:rPr lang="nl-NL" sz="2000" dirty="0" err="1"/>
              <a:t>explanation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playground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try</a:t>
            </a:r>
            <a:endParaRPr lang="nl-NL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CE189E-13FB-46A5-A734-7529DB830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Deferrable views (2/2)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3846B-1310-F075-6C73-2AAB8B3373F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14</a:t>
            </a:fld>
            <a:endParaRPr lang="nl-NL"/>
          </a:p>
        </p:txBody>
      </p:sp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354DEEED-8A61-A0F4-E806-D9A9F1EE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xfrm>
            <a:off x="9389831" y="218233"/>
            <a:ext cx="1224619" cy="57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DBD19-3395-FF0B-1BCC-4BFA9C239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255" y="2072884"/>
            <a:ext cx="3444538" cy="1684166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3652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B170-F246-DD6D-CC25-7309BEF70F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E880-DA99-963E-9821-41277F00B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GB" sz="1800" dirty="0"/>
          </a:p>
          <a:p>
            <a:r>
              <a:rPr lang="en-GB" sz="1800" dirty="0"/>
              <a:t>Non-destructive hydration</a:t>
            </a:r>
          </a:p>
          <a:p>
            <a:pPr lvl="1"/>
            <a:r>
              <a:rPr lang="en-GB" sz="1800" dirty="0"/>
              <a:t>Reuse existing DOM structures on the client rendered by the server</a:t>
            </a:r>
          </a:p>
          <a:p>
            <a:r>
              <a:rPr lang="en-GB" sz="1800" dirty="0"/>
              <a:t>Enable server side rendering (SSR) with angular CLI generation of app question or with -</a:t>
            </a:r>
            <a:r>
              <a:rPr lang="en-GB" sz="1800" dirty="0" err="1"/>
              <a:t>ssr</a:t>
            </a:r>
            <a:r>
              <a:rPr lang="en-GB" sz="1800" dirty="0"/>
              <a:t> flag</a:t>
            </a:r>
          </a:p>
          <a:p>
            <a:r>
              <a:rPr lang="en-GB" sz="1800" dirty="0"/>
              <a:t>Add hybrid rendering to existing app: </a:t>
            </a:r>
          </a:p>
          <a:p>
            <a:r>
              <a:rPr lang="nl-NL" sz="1810" b="0" i="0" dirty="0" err="1">
                <a:solidFill>
                  <a:srgbClr val="242424"/>
                </a:solidFill>
                <a:effectLst/>
                <a:latin typeface="source-code-pro"/>
              </a:rPr>
              <a:t>ng</a:t>
            </a:r>
            <a:r>
              <a:rPr lang="nl-NL" sz="1810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nl-NL" sz="1810" b="0" i="0" dirty="0" err="1">
                <a:solidFill>
                  <a:srgbClr val="242424"/>
                </a:solidFill>
                <a:effectLst/>
                <a:latin typeface="source-code-pro"/>
              </a:rPr>
              <a:t>add</a:t>
            </a:r>
            <a:r>
              <a:rPr lang="nl-NL" sz="1810" b="0" i="0" dirty="0">
                <a:solidFill>
                  <a:srgbClr val="242424"/>
                </a:solidFill>
                <a:effectLst/>
                <a:latin typeface="source-code-pro"/>
              </a:rPr>
              <a:t> @angular/ssr</a:t>
            </a:r>
          </a:p>
          <a:p>
            <a:endParaRPr lang="en-GB" sz="1810" dirty="0"/>
          </a:p>
          <a:p>
            <a:r>
              <a:rPr lang="en-GB" sz="1800" dirty="0"/>
              <a:t>New lifecycle hooks </a:t>
            </a:r>
            <a:r>
              <a:rPr lang="en-GB" sz="1800" dirty="0" err="1"/>
              <a:t>afterRender</a:t>
            </a:r>
            <a:r>
              <a:rPr lang="en-GB" sz="1800" dirty="0"/>
              <a:t> and </a:t>
            </a:r>
            <a:r>
              <a:rPr lang="en-GB" sz="1800" dirty="0" err="1"/>
              <a:t>afterNextRender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 err="1"/>
              <a:t>Vite</a:t>
            </a:r>
            <a:r>
              <a:rPr lang="en-GB" sz="1800" dirty="0"/>
              <a:t> + </a:t>
            </a:r>
            <a:r>
              <a:rPr lang="en-GB" sz="1800" dirty="0" err="1"/>
              <a:t>ESBuild</a:t>
            </a:r>
            <a:r>
              <a:rPr lang="en-GB" sz="1800" dirty="0"/>
              <a:t> </a:t>
            </a:r>
            <a:endParaRPr lang="nl-NL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5E312A-D7D5-F026-3B79-F544539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rendering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BA60-9702-C940-8222-B7E30BA47E5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15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3A0BA60-4BB1-27F0-E2AF-948315A3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6" b="10526"/>
          <a:stretch>
            <a:fillRect/>
          </a:stretch>
        </p:blipFill>
        <p:spPr>
          <a:xfrm>
            <a:off x="9410151" y="289353"/>
            <a:ext cx="1224619" cy="57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77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B170-F246-DD6D-CC25-7309BEF70F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E880-DA99-963E-9821-41277F00B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GB" sz="1800" dirty="0"/>
          </a:p>
          <a:p>
            <a:r>
              <a:rPr lang="en-GB" sz="1800" dirty="0"/>
              <a:t>In component decorator provide one style sheet instead of array</a:t>
            </a:r>
            <a:endParaRPr lang="nl-NL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5E312A-D7D5-F026-3B79-F544539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 and </a:t>
            </a:r>
            <a:r>
              <a:rPr lang="en-GB" dirty="0" err="1"/>
              <a:t>styleurl</a:t>
            </a:r>
            <a:r>
              <a:rPr lang="en-GB" dirty="0"/>
              <a:t> as string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BA60-9702-C940-8222-B7E30BA47E5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16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3A0BA60-4BB1-27F0-E2AF-948315A3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6" b="10526"/>
          <a:stretch>
            <a:fillRect/>
          </a:stretch>
        </p:blipFill>
        <p:spPr>
          <a:xfrm>
            <a:off x="9410151" y="289353"/>
            <a:ext cx="1224619" cy="57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EDA3A-BBC1-A077-C5E9-384930777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869" y="2484547"/>
            <a:ext cx="1238423" cy="11145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00CE50-1980-3209-005B-79EF1858E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373" y="4427068"/>
            <a:ext cx="2619741" cy="6954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B32857-B727-75AE-5EB3-EE37BE68B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0373" y="2494073"/>
            <a:ext cx="1247949" cy="10955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131220-E7DA-F69B-4DDF-7417E2FD0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869" y="4427068"/>
            <a:ext cx="2410161" cy="657317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003EBB-6D68-7039-75EB-1AB869F174D6}"/>
              </a:ext>
            </a:extLst>
          </p:cNvPr>
          <p:cNvSpPr/>
          <p:nvPr/>
        </p:nvSpPr>
        <p:spPr>
          <a:xfrm>
            <a:off x="2801923" y="2936147"/>
            <a:ext cx="1392572" cy="159391"/>
          </a:xfrm>
          <a:prstGeom prst="rightArrow">
            <a:avLst/>
          </a:prstGeom>
          <a:solidFill>
            <a:srgbClr val="E333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6589EC9-0B63-DABB-00FD-AE688C51504A}"/>
              </a:ext>
            </a:extLst>
          </p:cNvPr>
          <p:cNvSpPr/>
          <p:nvPr/>
        </p:nvSpPr>
        <p:spPr>
          <a:xfrm>
            <a:off x="3624044" y="4689035"/>
            <a:ext cx="641798" cy="159391"/>
          </a:xfrm>
          <a:prstGeom prst="rightArrow">
            <a:avLst/>
          </a:prstGeom>
          <a:solidFill>
            <a:srgbClr val="DD23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29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B170-F246-DD6D-CC25-7309BEF70F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E880-DA99-963E-9821-41277F00B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GB" sz="1800" dirty="0"/>
          </a:p>
          <a:p>
            <a:r>
              <a:rPr lang="nl-NL" sz="1800" dirty="0" err="1"/>
              <a:t>Practice</a:t>
            </a:r>
            <a:r>
              <a:rPr lang="nl-NL" sz="1800" dirty="0"/>
              <a:t> </a:t>
            </a:r>
            <a:r>
              <a:rPr lang="nl-NL" sz="1800" dirty="0" err="1"/>
              <a:t>Angular</a:t>
            </a:r>
            <a:r>
              <a:rPr lang="nl-NL" sz="1800" dirty="0"/>
              <a:t> – </a:t>
            </a:r>
            <a:r>
              <a:rPr lang="en-GB" sz="1800" dirty="0">
                <a:hlinkClick r:id="rId2"/>
              </a:rPr>
              <a:t>https://angular-challenges.vercel.app/</a:t>
            </a:r>
            <a:r>
              <a:rPr lang="en-GB" sz="1800" dirty="0"/>
              <a:t> </a:t>
            </a:r>
            <a:endParaRPr lang="nl-NL" sz="1800" dirty="0"/>
          </a:p>
          <a:p>
            <a:r>
              <a:rPr lang="nl-NL" sz="1800" dirty="0"/>
              <a:t>New </a:t>
            </a:r>
            <a:r>
              <a:rPr lang="nl-NL" sz="1800" dirty="0" err="1"/>
              <a:t>angular</a:t>
            </a:r>
            <a:r>
              <a:rPr lang="nl-NL" sz="1800" dirty="0"/>
              <a:t> </a:t>
            </a:r>
            <a:r>
              <a:rPr lang="nl-NL" sz="1800" dirty="0" err="1"/>
              <a:t>docs</a:t>
            </a:r>
            <a:r>
              <a:rPr lang="nl-NL" sz="1800" dirty="0"/>
              <a:t> (</a:t>
            </a:r>
            <a:r>
              <a:rPr lang="nl-NL" sz="1800" dirty="0" err="1"/>
              <a:t>beta</a:t>
            </a:r>
            <a:r>
              <a:rPr lang="nl-NL" sz="1800" dirty="0"/>
              <a:t>) – </a:t>
            </a:r>
            <a:r>
              <a:rPr lang="nl-NL" sz="1800" dirty="0">
                <a:hlinkClick r:id="rId3"/>
              </a:rPr>
              <a:t>https://angular.dev/overview</a:t>
            </a:r>
            <a:endParaRPr lang="nl-NL" sz="1800" dirty="0"/>
          </a:p>
          <a:p>
            <a:r>
              <a:rPr lang="nl-NL" sz="1800" dirty="0"/>
              <a:t>Standalone </a:t>
            </a:r>
            <a:r>
              <a:rPr lang="nl-NL" sz="1800" dirty="0" err="1"/>
              <a:t>components</a:t>
            </a:r>
            <a:r>
              <a:rPr lang="nl-NL" sz="1800" dirty="0"/>
              <a:t> – </a:t>
            </a:r>
            <a:r>
              <a:rPr lang="nl-NL" sz="1800" dirty="0">
                <a:hlinkClick r:id="rId4"/>
              </a:rPr>
              <a:t>https://angular.io/guide/standalone-components</a:t>
            </a:r>
            <a:r>
              <a:rPr lang="nl-NL" sz="1800" dirty="0"/>
              <a:t> </a:t>
            </a:r>
          </a:p>
          <a:p>
            <a:r>
              <a:rPr lang="nl-NL" sz="1800" dirty="0" err="1"/>
              <a:t>Deferrable</a:t>
            </a:r>
            <a:r>
              <a:rPr lang="nl-NL" sz="1800" dirty="0"/>
              <a:t> views </a:t>
            </a:r>
            <a:r>
              <a:rPr lang="nl-NL" sz="1800" dirty="0" err="1"/>
              <a:t>explained</a:t>
            </a:r>
            <a:r>
              <a:rPr lang="nl-NL" sz="1800" dirty="0"/>
              <a:t> + </a:t>
            </a:r>
            <a:r>
              <a:rPr lang="nl-NL" sz="1800" dirty="0" err="1"/>
              <a:t>playground</a:t>
            </a:r>
            <a:r>
              <a:rPr lang="nl-NL" sz="1800" dirty="0"/>
              <a:t> –  </a:t>
            </a:r>
            <a:r>
              <a:rPr lang="nl-NL" sz="1800" dirty="0">
                <a:hlinkClick r:id="rId5"/>
              </a:rPr>
              <a:t>https://angularexperts.io/blog/angular-defer-lazy-loading-total-guide</a:t>
            </a:r>
            <a:r>
              <a:rPr lang="nl-NL" sz="1800" dirty="0"/>
              <a:t> </a:t>
            </a:r>
          </a:p>
          <a:p>
            <a:r>
              <a:rPr lang="nl-NL" sz="1800" dirty="0" err="1"/>
              <a:t>Signals</a:t>
            </a:r>
            <a:r>
              <a:rPr lang="nl-NL" sz="1800" dirty="0"/>
              <a:t> </a:t>
            </a:r>
            <a:r>
              <a:rPr lang="nl-NL" sz="1800" dirty="0" err="1"/>
              <a:t>explained</a:t>
            </a:r>
            <a:r>
              <a:rPr lang="nl-NL" sz="1800" dirty="0"/>
              <a:t> –  </a:t>
            </a:r>
            <a:r>
              <a:rPr lang="nl-NL" sz="1800" dirty="0">
                <a:hlinkClick r:id="rId6"/>
              </a:rPr>
              <a:t>https://blog.angular-university.io/angular-signals/</a:t>
            </a:r>
            <a:r>
              <a:rPr lang="nl-NL" sz="1800" dirty="0"/>
              <a:t>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5E312A-D7D5-F026-3B79-F544539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BA60-9702-C940-8222-B7E30BA47E5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17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3A0BA60-4BB1-27F0-E2AF-948315A3B3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526" b="10526"/>
          <a:stretch>
            <a:fillRect/>
          </a:stretch>
        </p:blipFill>
        <p:spPr>
          <a:xfrm>
            <a:off x="9410151" y="289353"/>
            <a:ext cx="1224619" cy="57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6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with the latest Angular logo with the label “Angular” over a gradient.">
            <a:extLst>
              <a:ext uri="{FF2B5EF4-FFF2-40B4-BE49-F238E27FC236}">
                <a16:creationId xmlns:a16="http://schemas.microsoft.com/office/drawing/2014/main" id="{6E9769E6-F653-ACE7-14E1-4EA9589A4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2"/>
          <a:stretch/>
        </p:blipFill>
        <p:spPr bwMode="auto">
          <a:xfrm>
            <a:off x="2587347" y="5575"/>
            <a:ext cx="9606241" cy="62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133F7D06-19EB-45F9-8C96-71E4CA7EDD4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0" y="11551"/>
            <a:ext cx="11520488" cy="6480174"/>
          </a:xfrm>
        </p:spPr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4" name="Titel 33">
            <a:extLst>
              <a:ext uri="{FF2B5EF4-FFF2-40B4-BE49-F238E27FC236}">
                <a16:creationId xmlns:a16="http://schemas.microsoft.com/office/drawing/2014/main" id="{0BE070FD-80C4-4535-8AC2-B8E34343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Chapter Introduction</a:t>
            </a:r>
          </a:p>
        </p:txBody>
      </p:sp>
      <p:sp>
        <p:nvSpPr>
          <p:cNvPr id="36" name="Tijdelijke aanduiding voor tekst 35">
            <a:extLst>
              <a:ext uri="{FF2B5EF4-FFF2-40B4-BE49-F238E27FC236}">
                <a16:creationId xmlns:a16="http://schemas.microsoft.com/office/drawing/2014/main" id="{7F0C4D40-DDB2-4955-8B92-1145989A40E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nl-NL"/>
              <a:t> </a:t>
            </a:r>
            <a:endParaRPr lang="nl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BB26B6F8-4154-44EE-9ACD-E55DB2AC836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4"/>
            <a:r>
              <a:rPr lang="nl-NL" dirty="0"/>
              <a:t>Next </a:t>
            </a:r>
            <a:r>
              <a:rPr lang="nl-NL" dirty="0" err="1"/>
              <a:t>Angular</a:t>
            </a:r>
            <a:r>
              <a:rPr lang="nl-NL" dirty="0"/>
              <a:t> </a:t>
            </a:r>
            <a:r>
              <a:rPr lang="nl-NL" dirty="0" err="1"/>
              <a:t>versions</a:t>
            </a:r>
            <a:endParaRPr lang="nl-NL" sz="2000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5"/>
            <a:endParaRPr lang="nl-NL" sz="20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Signals</a:t>
            </a:r>
            <a:endParaRPr lang="nl-NL" sz="20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Hybrid</a:t>
            </a: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rendering</a:t>
            </a:r>
            <a:endParaRPr lang="nl-NL" sz="20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New </a:t>
            </a: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angular</a:t>
            </a: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learning</a:t>
            </a: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experience</a:t>
            </a:r>
            <a:endParaRPr lang="nl-NL" sz="20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 err="1">
                <a:latin typeface="Calibri" panose="020F0502020204030204" pitchFamily="34" charset="0"/>
                <a:ea typeface="Times New Roman" panose="02020603050405020304" pitchFamily="18" charset="0"/>
              </a:rPr>
              <a:t>Jest</a:t>
            </a: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 support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nl-NL" sz="2000" kern="0" dirty="0">
                <a:latin typeface="Calibri" panose="020F0502020204030204" pitchFamily="34" charset="0"/>
                <a:ea typeface="Times New Roman" panose="02020603050405020304" pitchFamily="18" charset="0"/>
              </a:rPr>
              <a:t>….</a:t>
            </a:r>
          </a:p>
        </p:txBody>
      </p:sp>
      <p:sp>
        <p:nvSpPr>
          <p:cNvPr id="26" name="Tijdelijke aanduiding voor tekst 25">
            <a:extLst>
              <a:ext uri="{FF2B5EF4-FFF2-40B4-BE49-F238E27FC236}">
                <a16:creationId xmlns:a16="http://schemas.microsoft.com/office/drawing/2014/main" id="{1A5CDBC6-8BAB-4778-99E2-048EADFF77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F303540-AB4C-E8BF-91DC-A62D866FB896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18</a:t>
            </a:fld>
            <a:endParaRPr lang="nl-NL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867BDD42-E555-0EB7-5D4B-B6AE2B66DC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0526" b="10526"/>
          <a:stretch>
            <a:fillRect/>
          </a:stretch>
        </p:blipFill>
        <p:spPr>
          <a:xfrm>
            <a:off x="9542231" y="370633"/>
            <a:ext cx="1224619" cy="578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3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3639F4-6911-2497-6EC9-EF802ECB76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CDE86-DA67-192E-2A5E-B5174CCF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15, 16 &amp; 17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795C8-E75B-503A-DF16-BF2340B18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9323" y="1158390"/>
            <a:ext cx="9707326" cy="4468119"/>
          </a:xfrm>
        </p:spPr>
        <p:txBody>
          <a:bodyPr anchor="t"/>
          <a:lstStyle/>
          <a:p>
            <a:r>
              <a:rPr lang="en-GB" b="1" dirty="0"/>
              <a:t>Angular 15 release – November 2022</a:t>
            </a:r>
          </a:p>
          <a:p>
            <a:pPr lvl="1"/>
            <a:r>
              <a:rPr lang="en-GB" u="sng" dirty="0"/>
              <a:t>Standalone API</a:t>
            </a:r>
          </a:p>
          <a:p>
            <a:pPr lvl="1"/>
            <a:r>
              <a:rPr lang="en-GB" dirty="0"/>
              <a:t>Functional router guards</a:t>
            </a:r>
          </a:p>
          <a:p>
            <a:pPr lvl="1"/>
            <a:r>
              <a:rPr lang="en-GB" dirty="0"/>
              <a:t>Router unwraps default imports</a:t>
            </a:r>
          </a:p>
          <a:p>
            <a:pPr lvl="1"/>
            <a:r>
              <a:rPr lang="en-GB" dirty="0"/>
              <a:t>Router inputs binding</a:t>
            </a:r>
          </a:p>
          <a:p>
            <a:r>
              <a:rPr lang="en-GB" b="1" dirty="0"/>
              <a:t>Angular 16 release – May 2023</a:t>
            </a:r>
          </a:p>
          <a:p>
            <a:pPr lvl="1"/>
            <a:r>
              <a:rPr lang="en-GB" dirty="0"/>
              <a:t>Signals (developer preview)</a:t>
            </a:r>
          </a:p>
          <a:p>
            <a:pPr lvl="1"/>
            <a:r>
              <a:rPr lang="en-GB" dirty="0"/>
              <a:t>Non-destructive hydration/ hybrid rendering (developer preview)</a:t>
            </a:r>
          </a:p>
          <a:p>
            <a:pPr lvl="1"/>
            <a:r>
              <a:rPr lang="en-GB" dirty="0"/>
              <a:t>Required inputs</a:t>
            </a:r>
          </a:p>
          <a:p>
            <a:r>
              <a:rPr lang="en-GB" b="1" dirty="0"/>
              <a:t>Angular 17 release – November 2023</a:t>
            </a:r>
          </a:p>
          <a:p>
            <a:pPr lvl="1"/>
            <a:r>
              <a:rPr lang="en-GB" u="sng" dirty="0"/>
              <a:t>Signals</a:t>
            </a:r>
          </a:p>
          <a:p>
            <a:pPr lvl="1"/>
            <a:r>
              <a:rPr lang="en-GB" u="sng" dirty="0"/>
              <a:t>Template control flow (developer preview)</a:t>
            </a:r>
          </a:p>
          <a:p>
            <a:pPr lvl="1"/>
            <a:r>
              <a:rPr lang="en-GB" u="sng" dirty="0"/>
              <a:t>Deferrable views (developer preview)</a:t>
            </a:r>
          </a:p>
          <a:p>
            <a:pPr lvl="1"/>
            <a:r>
              <a:rPr lang="en-GB" dirty="0"/>
              <a:t>Hybrid rendering</a:t>
            </a:r>
          </a:p>
          <a:p>
            <a:pPr lvl="1"/>
            <a:r>
              <a:rPr lang="en-GB" dirty="0"/>
              <a:t>Input value transforms</a:t>
            </a:r>
          </a:p>
          <a:p>
            <a:pPr lvl="1"/>
            <a:r>
              <a:rPr lang="en-GB" dirty="0"/>
              <a:t>Style and </a:t>
            </a:r>
            <a:r>
              <a:rPr lang="en-GB" dirty="0" err="1"/>
              <a:t>styleurls</a:t>
            </a:r>
            <a:r>
              <a:rPr lang="en-GB" dirty="0"/>
              <a:t> as string</a:t>
            </a:r>
          </a:p>
          <a:p>
            <a:pPr lvl="1"/>
            <a:endParaRPr lang="en-GB" dirty="0"/>
          </a:p>
          <a:p>
            <a:pPr lvl="1"/>
            <a:endParaRPr lang="nl-NL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9C9FCEF-E4A0-1463-6AFC-EB0B3E744DEC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49C6-00DD-DFA9-5D31-13EE2236A6A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036381" y="6304422"/>
            <a:ext cx="181425" cy="136067"/>
          </a:xfrm>
        </p:spPr>
        <p:txBody>
          <a:bodyPr/>
          <a:lstStyle/>
          <a:p>
            <a:fld id="{14F1411D-0280-154F-AEAC-4C20B7AA46B2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FDC30EF7-D662-09AF-2FDB-CFC5DE20A096}"/>
              </a:ext>
            </a:extLst>
          </p:cNvPr>
          <p:cNvSpPr txBox="1">
            <a:spLocks/>
          </p:cNvSpPr>
          <p:nvPr/>
        </p:nvSpPr>
        <p:spPr>
          <a:xfrm>
            <a:off x="6904127" y="0"/>
            <a:ext cx="4616361" cy="625744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3010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sz="1512" b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spcAft>
                <a:spcPts val="0"/>
              </a:spcAft>
              <a:buFont typeface="Arial" panose="020B0604020202020204" pitchFamily="34" charset="0"/>
              <a:buNone/>
              <a:defRPr lang="nl-NL" sz="3402" b="0" kern="1200" cap="all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buFont typeface="+mj-lt"/>
              <a:buNone/>
              <a:defRPr sz="1701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buClr>
                <a:schemeClr val="accent5"/>
              </a:buClr>
              <a:buFont typeface="+mj-lt"/>
              <a:buAutoNum type="arabicPeriod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505" indent="-256505" algn="l" defTabSz="863995" rtl="0" eaLnBrk="1" latinLnBrk="0" hangingPunct="1">
              <a:lnSpc>
                <a:spcPct val="90000"/>
              </a:lnSpc>
              <a:spcBef>
                <a:spcPts val="756"/>
              </a:spcBef>
              <a:buClr>
                <a:schemeClr val="accent5"/>
              </a:buClr>
              <a:buFont typeface="+mj-lt"/>
              <a:buAutoNum type="alphaLcPeriod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863995" rtl="0" eaLnBrk="1" latinLnBrk="0" hangingPunct="1">
              <a:lnSpc>
                <a:spcPct val="90000"/>
              </a:lnSpc>
              <a:spcBef>
                <a:spcPts val="756"/>
              </a:spcBef>
              <a:buFont typeface="Arial" panose="020B0604020202020204" pitchFamily="34" charset="0"/>
              <a:buNone/>
              <a:defRPr sz="1323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 </a:t>
            </a:r>
          </a:p>
        </p:txBody>
      </p:sp>
      <p:pic>
        <p:nvPicPr>
          <p:cNvPr id="12" name="Picture Placeholder 10">
            <a:extLst>
              <a:ext uri="{FF2B5EF4-FFF2-40B4-BE49-F238E27FC236}">
                <a16:creationId xmlns:a16="http://schemas.microsoft.com/office/drawing/2014/main" id="{46C0B33D-BE6A-0C7C-94FB-526130E23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1304" t="9940" r="-9314" b="24476"/>
          <a:stretch/>
        </p:blipFill>
        <p:spPr>
          <a:xfrm>
            <a:off x="8904895" y="172310"/>
            <a:ext cx="2056165" cy="67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593368-D44A-CDA2-AB23-F21C165F2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126" y="2241104"/>
            <a:ext cx="4616361" cy="19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8039" y="1025528"/>
            <a:ext cx="5848361" cy="4843700"/>
          </a:xfrm>
        </p:spPr>
        <p:txBody>
          <a:bodyPr anchor="t"/>
          <a:lstStyle/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Out of </a:t>
            </a:r>
            <a:r>
              <a:rPr lang="nl-NL" sz="1800" dirty="0" err="1"/>
              <a:t>developer</a:t>
            </a:r>
            <a:r>
              <a:rPr lang="nl-NL" sz="1800" dirty="0"/>
              <a:t> preview in </a:t>
            </a:r>
            <a:r>
              <a:rPr lang="nl-NL" sz="1800" dirty="0" err="1"/>
              <a:t>Angular</a:t>
            </a:r>
            <a:r>
              <a:rPr lang="nl-NL" sz="1800" dirty="0"/>
              <a:t> 15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Default </a:t>
            </a:r>
            <a:r>
              <a:rPr lang="nl-NL" sz="1800" dirty="0" err="1"/>
              <a:t>for</a:t>
            </a:r>
            <a:r>
              <a:rPr lang="nl-NL" sz="1800" dirty="0"/>
              <a:t> new apps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components</a:t>
            </a:r>
            <a:r>
              <a:rPr lang="nl-NL" sz="1800" dirty="0"/>
              <a:t> </a:t>
            </a:r>
            <a:r>
              <a:rPr lang="nl-NL" sz="1800" dirty="0" err="1"/>
              <a:t>generated</a:t>
            </a:r>
            <a:r>
              <a:rPr lang="nl-NL" sz="1800" dirty="0"/>
              <a:t> </a:t>
            </a:r>
            <a:r>
              <a:rPr lang="nl-NL" sz="1800" dirty="0" err="1"/>
              <a:t>with</a:t>
            </a:r>
            <a:r>
              <a:rPr lang="nl-NL" sz="1800" dirty="0"/>
              <a:t> </a:t>
            </a:r>
            <a:r>
              <a:rPr lang="nl-NL" sz="1800" dirty="0" err="1"/>
              <a:t>Angular</a:t>
            </a:r>
            <a:r>
              <a:rPr lang="nl-NL" sz="1800" dirty="0"/>
              <a:t> CLI </a:t>
            </a:r>
            <a:r>
              <a:rPr lang="nl-NL" sz="1800" dirty="0" err="1"/>
              <a:t>since</a:t>
            </a:r>
            <a:r>
              <a:rPr lang="nl-NL" sz="1800" dirty="0"/>
              <a:t> </a:t>
            </a:r>
            <a:r>
              <a:rPr lang="nl-NL" sz="1800" dirty="0" err="1"/>
              <a:t>Angular</a:t>
            </a:r>
            <a:r>
              <a:rPr lang="nl-NL" sz="1800" dirty="0"/>
              <a:t> 17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Components</a:t>
            </a:r>
            <a:r>
              <a:rPr lang="nl-NL" sz="1800" dirty="0"/>
              <a:t>, </a:t>
            </a:r>
            <a:r>
              <a:rPr lang="nl-NL" sz="1800" dirty="0" err="1"/>
              <a:t>directives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pipes</a:t>
            </a:r>
            <a:r>
              <a:rPr lang="nl-NL" sz="1800" dirty="0"/>
              <a:t> </a:t>
            </a:r>
            <a:r>
              <a:rPr lang="nl-NL" sz="1800" dirty="0" err="1"/>
              <a:t>marked</a:t>
            </a:r>
            <a:r>
              <a:rPr lang="nl-NL" sz="1800" dirty="0"/>
              <a:t> as standalone do </a:t>
            </a:r>
            <a:r>
              <a:rPr lang="nl-NL" sz="1800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need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declared</a:t>
            </a:r>
            <a:r>
              <a:rPr lang="nl-NL" sz="1800" dirty="0"/>
              <a:t> in </a:t>
            </a:r>
            <a:r>
              <a:rPr lang="nl-NL" sz="1800" dirty="0" err="1"/>
              <a:t>an</a:t>
            </a:r>
            <a:r>
              <a:rPr lang="nl-NL" sz="1800" dirty="0"/>
              <a:t> </a:t>
            </a:r>
            <a:r>
              <a:rPr lang="nl-NL" sz="1800" dirty="0" err="1"/>
              <a:t>NgModule</a:t>
            </a:r>
            <a:endParaRPr lang="nl-NL" sz="18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Specify</a:t>
            </a:r>
            <a:r>
              <a:rPr lang="nl-NL" sz="1800" dirty="0"/>
              <a:t> </a:t>
            </a:r>
            <a:r>
              <a:rPr lang="nl-NL" sz="1800" dirty="0" err="1"/>
              <a:t>dependencies</a:t>
            </a:r>
            <a:r>
              <a:rPr lang="nl-NL" sz="1800" dirty="0"/>
              <a:t> in </a:t>
            </a:r>
            <a:r>
              <a:rPr lang="nl-NL" sz="1800" dirty="0" err="1"/>
              <a:t>imports</a:t>
            </a:r>
            <a:endParaRPr lang="nl-NL" sz="18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used</a:t>
            </a:r>
            <a:r>
              <a:rPr lang="nl-NL" sz="1800" dirty="0"/>
              <a:t> in </a:t>
            </a:r>
            <a:r>
              <a:rPr lang="nl-NL" sz="1800" dirty="0" err="1"/>
              <a:t>NgModule</a:t>
            </a:r>
            <a:r>
              <a:rPr lang="nl-NL" sz="1800" dirty="0"/>
              <a:t> </a:t>
            </a:r>
            <a:r>
              <a:rPr lang="nl-NL" sz="1800" dirty="0" err="1"/>
              <a:t>based</a:t>
            </a:r>
            <a:r>
              <a:rPr lang="nl-NL" sz="1800" dirty="0"/>
              <a:t> apps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Use</a:t>
            </a:r>
            <a:r>
              <a:rPr lang="nl-NL" sz="1800" dirty="0"/>
              <a:t> </a:t>
            </a:r>
            <a:r>
              <a:rPr lang="nl-NL" sz="1800" dirty="0" err="1"/>
              <a:t>bootstrapApplication</a:t>
            </a:r>
            <a:r>
              <a:rPr lang="nl-NL" sz="1800" dirty="0"/>
              <a:t> API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use</a:t>
            </a:r>
            <a:r>
              <a:rPr lang="nl-NL" sz="1800" dirty="0"/>
              <a:t> a standalone root component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Use</a:t>
            </a:r>
            <a:r>
              <a:rPr lang="nl-NL" sz="1800" dirty="0"/>
              <a:t> </a:t>
            </a:r>
            <a:r>
              <a:rPr lang="nl-NL" sz="1800" dirty="0" err="1"/>
              <a:t>loadComponent</a:t>
            </a:r>
            <a:r>
              <a:rPr lang="nl-NL" sz="1800" dirty="0"/>
              <a:t> in routes </a:t>
            </a:r>
            <a:r>
              <a:rPr lang="nl-NL" sz="1800" dirty="0" err="1"/>
              <a:t>to</a:t>
            </a:r>
            <a:r>
              <a:rPr lang="nl-NL" sz="1800" dirty="0"/>
              <a:t> load standalone component route or </a:t>
            </a:r>
            <a:r>
              <a:rPr lang="nl-NL" sz="1800" dirty="0" err="1"/>
              <a:t>loadChildren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load array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Automatically</a:t>
            </a:r>
            <a:r>
              <a:rPr lang="nl-NL" sz="1800" dirty="0"/>
              <a:t> </a:t>
            </a:r>
            <a:r>
              <a:rPr lang="nl-NL" sz="1800" dirty="0" err="1"/>
              <a:t>migrate</a:t>
            </a:r>
            <a:r>
              <a:rPr lang="nl-NL" sz="1800" dirty="0"/>
              <a:t> </a:t>
            </a:r>
            <a:r>
              <a:rPr lang="nl-NL" sz="1800" dirty="0" err="1"/>
              <a:t>existing</a:t>
            </a:r>
            <a:r>
              <a:rPr lang="nl-NL" sz="1800" dirty="0"/>
              <a:t> app </a:t>
            </a:r>
            <a:r>
              <a:rPr lang="nl-NL" sz="1800" dirty="0" err="1"/>
              <a:t>using</a:t>
            </a:r>
            <a:r>
              <a:rPr lang="nl-NL" sz="1800" dirty="0"/>
              <a:t>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nl-NL" sz="1811" b="0" i="0" dirty="0" err="1">
                <a:solidFill>
                  <a:srgbClr val="242424"/>
                </a:solidFill>
                <a:effectLst/>
                <a:latin typeface="source-code-pro"/>
              </a:rPr>
              <a:t>ng</a:t>
            </a:r>
            <a:r>
              <a:rPr lang="nl-NL" sz="1811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nl-NL" sz="1811" b="0" i="0" dirty="0" err="1">
                <a:solidFill>
                  <a:srgbClr val="242424"/>
                </a:solidFill>
                <a:effectLst/>
                <a:latin typeface="source-code-pro"/>
              </a:rPr>
              <a:t>generate</a:t>
            </a:r>
            <a:r>
              <a:rPr lang="nl-NL" sz="1811" b="0" i="0" dirty="0">
                <a:solidFill>
                  <a:srgbClr val="242424"/>
                </a:solidFill>
                <a:effectLst/>
                <a:latin typeface="source-code-pro"/>
              </a:rPr>
              <a:t> @angular/core:standalone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nl-NL" sz="1422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Standalone API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60165-BF8D-8006-7563-54357C821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065" y="1014749"/>
            <a:ext cx="3267531" cy="1162212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CCD76B-8FE2-BA72-09EB-7A4FC0FDDF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400" y="3191710"/>
            <a:ext cx="4499031" cy="2629141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0861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Functional</a:t>
            </a:r>
            <a:r>
              <a:rPr lang="nl-NL" sz="1800" dirty="0"/>
              <a:t> router </a:t>
            </a:r>
            <a:r>
              <a:rPr lang="nl-NL" sz="1800" dirty="0" err="1"/>
              <a:t>guards</a:t>
            </a:r>
            <a:r>
              <a:rPr lang="nl-NL" sz="1800" dirty="0"/>
              <a:t>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Router </a:t>
            </a:r>
            <a:r>
              <a:rPr lang="nl-NL" sz="1800" dirty="0" err="1"/>
              <a:t>unwraps</a:t>
            </a:r>
            <a:r>
              <a:rPr lang="nl-NL" sz="1800" dirty="0"/>
              <a:t> default </a:t>
            </a:r>
            <a:r>
              <a:rPr lang="nl-NL" sz="1800" dirty="0" err="1"/>
              <a:t>imports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lvl="2"/>
            <a:r>
              <a:rPr lang="nl-NL" sz="1611" dirty="0"/>
              <a:t>	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124" y="704878"/>
            <a:ext cx="7179066" cy="221074"/>
          </a:xfrm>
        </p:spPr>
        <p:txBody>
          <a:bodyPr/>
          <a:lstStyle/>
          <a:p>
            <a:r>
              <a:rPr lang="nl-NL" sz="2400" dirty="0" err="1"/>
              <a:t>reduce</a:t>
            </a:r>
            <a:r>
              <a:rPr lang="nl-NL" sz="2400" dirty="0"/>
              <a:t> boiler </a:t>
            </a:r>
            <a:r>
              <a:rPr lang="nl-NL" sz="2400" dirty="0" err="1"/>
              <a:t>plate</a:t>
            </a:r>
            <a:r>
              <a:rPr lang="nl-NL" sz="2400" dirty="0"/>
              <a:t> code  - </a:t>
            </a:r>
            <a:r>
              <a:rPr lang="nl-NL" sz="1800" dirty="0" err="1"/>
              <a:t>Functional</a:t>
            </a:r>
            <a:r>
              <a:rPr lang="nl-NL" sz="1800" dirty="0"/>
              <a:t> router </a:t>
            </a:r>
            <a:r>
              <a:rPr lang="nl-NL" sz="1800" dirty="0" err="1"/>
              <a:t>guards</a:t>
            </a:r>
            <a:r>
              <a:rPr lang="nl-NL" sz="1800" dirty="0"/>
              <a:t> &amp; router </a:t>
            </a:r>
            <a:r>
              <a:rPr lang="nl-NL" sz="1800" dirty="0" err="1"/>
              <a:t>unwraps</a:t>
            </a:r>
            <a:r>
              <a:rPr lang="nl-NL" sz="1800" dirty="0"/>
              <a:t> default </a:t>
            </a:r>
            <a:r>
              <a:rPr lang="nl-NL" sz="1800" dirty="0" err="1"/>
              <a:t>imports</a:t>
            </a:r>
            <a:r>
              <a:rPr lang="nl-NL" sz="1800" dirty="0"/>
              <a:t> 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4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66849D-91F2-8D64-52DB-E53D9321C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13" y="2084278"/>
            <a:ext cx="4861981" cy="2514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0C54A-A370-B524-0C64-F6C175597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057" y="2555761"/>
            <a:ext cx="4572396" cy="891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EE82EF2-05FD-C255-837D-8B4611FF022A}"/>
              </a:ext>
            </a:extLst>
          </p:cNvPr>
          <p:cNvSpPr/>
          <p:nvPr/>
        </p:nvSpPr>
        <p:spPr>
          <a:xfrm>
            <a:off x="5760244" y="2877304"/>
            <a:ext cx="793340" cy="2632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0464FC-E95C-238F-85B2-01827069E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613" y="5284433"/>
            <a:ext cx="5791702" cy="746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036BAD-B049-EFC7-DB1C-332D7DE55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355" y="5234898"/>
            <a:ext cx="3596952" cy="845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0E445B8-2880-F783-1514-9E831C148739}"/>
              </a:ext>
            </a:extLst>
          </p:cNvPr>
          <p:cNvSpPr/>
          <p:nvPr/>
        </p:nvSpPr>
        <p:spPr>
          <a:xfrm>
            <a:off x="6720015" y="5546556"/>
            <a:ext cx="793340" cy="2632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2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Mark component </a:t>
            </a:r>
            <a:r>
              <a:rPr lang="nl-NL" sz="1800" dirty="0" err="1"/>
              <a:t>inputs</a:t>
            </a:r>
            <a:r>
              <a:rPr lang="nl-NL" sz="1800" dirty="0"/>
              <a:t> as </a:t>
            </a:r>
            <a:r>
              <a:rPr lang="nl-NL" sz="1800" dirty="0" err="1"/>
              <a:t>required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Shows </a:t>
            </a:r>
            <a:r>
              <a:rPr lang="nl-NL" sz="1800" dirty="0" err="1"/>
              <a:t>an</a:t>
            </a:r>
            <a:r>
              <a:rPr lang="nl-NL" sz="1800" dirty="0"/>
              <a:t> error </a:t>
            </a:r>
            <a:r>
              <a:rPr lang="nl-NL" sz="1800" dirty="0" err="1"/>
              <a:t>when</a:t>
            </a:r>
            <a:r>
              <a:rPr lang="nl-NL" sz="1800" dirty="0"/>
              <a:t> input is </a:t>
            </a:r>
            <a:r>
              <a:rPr lang="nl-NL" sz="1800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provided</a:t>
            </a:r>
            <a:endParaRPr lang="nl-NL" sz="1800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nl-NL" sz="1422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R</a:t>
            </a:r>
            <a:r>
              <a:rPr lang="nl-NL" sz="2400" dirty="0" err="1"/>
              <a:t>equired</a:t>
            </a:r>
            <a:r>
              <a:rPr lang="nl-NL" sz="2400" dirty="0"/>
              <a:t> </a:t>
            </a:r>
            <a:r>
              <a:rPr lang="nl-NL" sz="2400" dirty="0" err="1"/>
              <a:t>inputs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52330A-16CB-2942-F29C-7BA7C826F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670" y="4027445"/>
            <a:ext cx="2686425" cy="276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61008D-E8B7-A790-3C9C-38151ED35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24" y="4027445"/>
            <a:ext cx="3629532" cy="581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0B3917-C04C-7193-D8D5-55394F0FE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24" y="2509556"/>
            <a:ext cx="2734057" cy="5715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4D74C8-EA7E-FF52-0FBF-B5EB653A3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670" y="2509556"/>
            <a:ext cx="2743583" cy="247685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982447F-30FB-68F8-F49B-8EE704930CA6}"/>
              </a:ext>
            </a:extLst>
          </p:cNvPr>
          <p:cNvSpPr/>
          <p:nvPr/>
        </p:nvSpPr>
        <p:spPr>
          <a:xfrm>
            <a:off x="1981200" y="3240087"/>
            <a:ext cx="254000" cy="571580"/>
          </a:xfrm>
          <a:prstGeom prst="downArrow">
            <a:avLst/>
          </a:prstGeom>
          <a:solidFill>
            <a:srgbClr val="B734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8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B170-F246-DD6D-CC25-7309BEF70F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0E880-DA99-963E-9821-41277F00B4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GB" sz="1800" dirty="0"/>
          </a:p>
          <a:p>
            <a:r>
              <a:rPr lang="en-GB" sz="1800" dirty="0"/>
              <a:t>Transform input value </a:t>
            </a:r>
          </a:p>
          <a:p>
            <a:r>
              <a:rPr lang="en-GB" sz="1800" dirty="0"/>
              <a:t>Two build in functions</a:t>
            </a:r>
          </a:p>
          <a:p>
            <a:pPr lvl="1"/>
            <a:r>
              <a:rPr lang="en-GB" sz="1800" dirty="0" err="1"/>
              <a:t>booleanAttribute</a:t>
            </a:r>
            <a:endParaRPr lang="en-GB" sz="1800" dirty="0"/>
          </a:p>
          <a:p>
            <a:pPr lvl="1"/>
            <a:r>
              <a:rPr lang="en-GB" sz="1800" dirty="0" err="1"/>
              <a:t>numberAttribute</a:t>
            </a:r>
            <a:endParaRPr lang="en-GB" sz="1800" dirty="0"/>
          </a:p>
          <a:p>
            <a:r>
              <a:rPr lang="en-GB" sz="1800" dirty="0"/>
              <a:t>Use </a:t>
            </a:r>
            <a:r>
              <a:rPr lang="en-GB" sz="1800" dirty="0" err="1"/>
              <a:t>boolean</a:t>
            </a:r>
            <a:r>
              <a:rPr lang="en-GB" sz="1800" dirty="0"/>
              <a:t> input as html binary attribute</a:t>
            </a:r>
          </a:p>
          <a:p>
            <a:pPr lvl="1"/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string is not assignable to </a:t>
            </a:r>
            <a:r>
              <a:rPr lang="en-US" sz="2000" b="0" i="0" dirty="0" err="1">
                <a:solidFill>
                  <a:srgbClr val="242424"/>
                </a:solidFill>
                <a:effectLst/>
                <a:latin typeface="source-serif-pro"/>
              </a:rPr>
              <a:t>boolean</a:t>
            </a:r>
            <a:endParaRPr lang="nl-NL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5E312A-D7D5-F026-3B79-F544539D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value transforms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BA60-9702-C940-8222-B7E30BA47E5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3A0BA60-4BB1-27F0-E2AF-948315A3B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6" b="10526"/>
          <a:stretch>
            <a:fillRect/>
          </a:stretch>
        </p:blipFill>
        <p:spPr>
          <a:xfrm>
            <a:off x="9410151" y="289353"/>
            <a:ext cx="1224619" cy="57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165771-9AFE-DFCF-FCA8-D010320CD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530" y="1793020"/>
            <a:ext cx="3191320" cy="1648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EF55E-0B7B-3CA4-3571-7342154B9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24" y="3881395"/>
            <a:ext cx="2333951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26B7F5-2E41-D295-2A68-0F0231E5A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7794" y="4404127"/>
            <a:ext cx="5458587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3F2074A2-CBB8-F3B0-878E-26C9246A8593}"/>
              </a:ext>
            </a:extLst>
          </p:cNvPr>
          <p:cNvSpPr/>
          <p:nvPr/>
        </p:nvSpPr>
        <p:spPr>
          <a:xfrm>
            <a:off x="7893243" y="3734267"/>
            <a:ext cx="192947" cy="411060"/>
          </a:xfrm>
          <a:prstGeom prst="downArrow">
            <a:avLst/>
          </a:prstGeom>
          <a:solidFill>
            <a:srgbClr val="B734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3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 dirty="0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Directly</a:t>
            </a:r>
            <a:r>
              <a:rPr lang="nl-NL" sz="1800" dirty="0"/>
              <a:t> bind route </a:t>
            </a:r>
            <a:r>
              <a:rPr lang="nl-NL" sz="1800" dirty="0" err="1"/>
              <a:t>param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input of component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Add</a:t>
            </a:r>
            <a:r>
              <a:rPr lang="nl-NL" sz="1800" dirty="0"/>
              <a:t> </a:t>
            </a:r>
            <a:r>
              <a:rPr lang="nl-NL" sz="1800" dirty="0" err="1"/>
              <a:t>withComponentInputBinding</a:t>
            </a:r>
            <a:r>
              <a:rPr lang="nl-NL" sz="1800" dirty="0"/>
              <a:t> </a:t>
            </a:r>
            <a:r>
              <a:rPr lang="nl-NL" sz="1800" dirty="0" err="1"/>
              <a:t>function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provideRouter</a:t>
            </a:r>
            <a:r>
              <a:rPr lang="nl-NL" sz="1800" dirty="0"/>
              <a:t> </a:t>
            </a:r>
            <a:r>
              <a:rPr lang="nl-NL" sz="1800" dirty="0" err="1"/>
              <a:t>function</a:t>
            </a:r>
            <a:r>
              <a:rPr lang="nl-NL" sz="1800" dirty="0"/>
              <a:t>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Use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: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Path</a:t>
            </a:r>
            <a:r>
              <a:rPr lang="nl-NL" sz="1800" dirty="0"/>
              <a:t> parameters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/>
              <a:t>Query parameters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/>
              <a:t>Route data – </a:t>
            </a:r>
            <a:r>
              <a:rPr lang="nl-NL" sz="1800" dirty="0" err="1"/>
              <a:t>resolvers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data </a:t>
            </a:r>
            <a:r>
              <a:rPr lang="nl-NL" sz="1800" dirty="0" err="1"/>
              <a:t>properties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rename</a:t>
            </a:r>
            <a:r>
              <a:rPr lang="nl-NL" sz="1800" dirty="0"/>
              <a:t> or </a:t>
            </a:r>
            <a:r>
              <a:rPr lang="nl-NL" sz="1800" dirty="0" err="1"/>
              <a:t>transform</a:t>
            </a:r>
            <a:r>
              <a:rPr lang="nl-NL" sz="1800" dirty="0"/>
              <a:t> property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611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/>
              <a:t>Router </a:t>
            </a:r>
            <a:r>
              <a:rPr lang="nl-NL" sz="2400" dirty="0" err="1"/>
              <a:t>inputs</a:t>
            </a:r>
            <a:r>
              <a:rPr lang="nl-NL" sz="2400" dirty="0"/>
              <a:t> binding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7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D7E2F9-E841-152D-17BA-632BAB79E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006" y="1512350"/>
            <a:ext cx="5106113" cy="676369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C26F68-43C6-5D5E-B288-D4EC22274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69" y="2997166"/>
            <a:ext cx="2953162" cy="733527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5310FF-C907-AA5F-AB6E-C2132FF37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0058" y="4539140"/>
            <a:ext cx="5001323" cy="428685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809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/>
              <a:t>New way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define</a:t>
            </a:r>
            <a:r>
              <a:rPr lang="nl-NL" sz="1600" dirty="0"/>
              <a:t> </a:t>
            </a:r>
            <a:r>
              <a:rPr lang="nl-NL" sz="1600" dirty="0" err="1"/>
              <a:t>reactive</a:t>
            </a:r>
            <a:r>
              <a:rPr lang="nl-NL" sz="1600" dirty="0"/>
              <a:t> </a:t>
            </a:r>
            <a:r>
              <a:rPr lang="nl-NL" sz="1600" dirty="0" err="1"/>
              <a:t>values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express</a:t>
            </a:r>
            <a:r>
              <a:rPr lang="nl-NL" sz="1600" dirty="0"/>
              <a:t> </a:t>
            </a:r>
            <a:r>
              <a:rPr lang="nl-NL" sz="1600" dirty="0" err="1"/>
              <a:t>dependencies</a:t>
            </a:r>
            <a:r>
              <a:rPr lang="nl-NL" sz="1600" dirty="0"/>
              <a:t> </a:t>
            </a:r>
            <a:r>
              <a:rPr lang="nl-NL" sz="1600" dirty="0" err="1"/>
              <a:t>between</a:t>
            </a:r>
            <a:r>
              <a:rPr lang="nl-NL" sz="1600" dirty="0"/>
              <a:t> </a:t>
            </a:r>
            <a:r>
              <a:rPr lang="nl-NL" sz="1600" dirty="0" err="1"/>
              <a:t>them</a:t>
            </a: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Wrapper</a:t>
            </a:r>
            <a:r>
              <a:rPr lang="nl-NL" sz="1600" dirty="0"/>
              <a:t> </a:t>
            </a:r>
            <a:r>
              <a:rPr lang="nl-NL" sz="1600" dirty="0" err="1"/>
              <a:t>around</a:t>
            </a:r>
            <a:r>
              <a:rPr lang="nl-NL" sz="1600" dirty="0"/>
              <a:t> </a:t>
            </a:r>
            <a:r>
              <a:rPr lang="nl-NL" sz="1600" dirty="0" err="1"/>
              <a:t>value</a:t>
            </a:r>
            <a:r>
              <a:rPr lang="nl-NL" sz="1600" dirty="0"/>
              <a:t> – </a:t>
            </a:r>
            <a:r>
              <a:rPr lang="nl-NL" sz="1600" dirty="0" err="1"/>
              <a:t>comparable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rxjs</a:t>
            </a:r>
            <a:r>
              <a:rPr lang="nl-NL" sz="1600" dirty="0"/>
              <a:t> </a:t>
            </a:r>
            <a:r>
              <a:rPr lang="nl-NL" sz="1600" dirty="0" err="1"/>
              <a:t>behaviourSubject</a:t>
            </a: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Computed</a:t>
            </a:r>
            <a:endParaRPr lang="nl-NL" sz="16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Create</a:t>
            </a:r>
            <a:r>
              <a:rPr lang="nl-NL" sz="1600" dirty="0"/>
              <a:t> </a:t>
            </a:r>
            <a:r>
              <a:rPr lang="nl-NL" sz="1600" dirty="0" err="1"/>
              <a:t>derived</a:t>
            </a:r>
            <a:r>
              <a:rPr lang="nl-NL" sz="1600" dirty="0"/>
              <a:t> </a:t>
            </a:r>
            <a:r>
              <a:rPr lang="nl-NL" sz="1600" dirty="0" err="1"/>
              <a:t>signal</a:t>
            </a:r>
            <a:r>
              <a:rPr lang="nl-NL" sz="1600" dirty="0"/>
              <a:t>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/>
              <a:t>Effect (</a:t>
            </a:r>
            <a:r>
              <a:rPr lang="nl-NL" sz="1600" dirty="0" err="1"/>
              <a:t>still</a:t>
            </a:r>
            <a:r>
              <a:rPr lang="nl-NL" sz="1600" dirty="0"/>
              <a:t> in </a:t>
            </a:r>
            <a:r>
              <a:rPr lang="nl-NL" sz="1600" dirty="0" err="1"/>
              <a:t>developer</a:t>
            </a:r>
            <a:r>
              <a:rPr lang="nl-NL" sz="1600" dirty="0"/>
              <a:t> preview in </a:t>
            </a:r>
            <a:r>
              <a:rPr lang="nl-NL" sz="1600" dirty="0" err="1"/>
              <a:t>Angular</a:t>
            </a:r>
            <a:r>
              <a:rPr lang="nl-NL" sz="1600" dirty="0"/>
              <a:t> 17)</a:t>
            </a:r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Triggered</a:t>
            </a:r>
            <a:r>
              <a:rPr lang="nl-NL" sz="1600" dirty="0"/>
              <a:t> at </a:t>
            </a:r>
            <a:r>
              <a:rPr lang="nl-NL" sz="1600" dirty="0" err="1"/>
              <a:t>least</a:t>
            </a:r>
            <a:r>
              <a:rPr lang="nl-NL" sz="1600" dirty="0"/>
              <a:t> </a:t>
            </a:r>
            <a:r>
              <a:rPr lang="nl-NL" sz="1600" dirty="0" err="1"/>
              <a:t>once</a:t>
            </a:r>
            <a:endParaRPr lang="nl-NL" sz="16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Triggered</a:t>
            </a:r>
            <a:r>
              <a:rPr lang="nl-NL" sz="1600" dirty="0"/>
              <a:t> </a:t>
            </a:r>
            <a:r>
              <a:rPr lang="nl-NL" sz="1600" dirty="0" err="1"/>
              <a:t>when</a:t>
            </a:r>
            <a:r>
              <a:rPr lang="nl-NL" sz="1600" dirty="0"/>
              <a:t> </a:t>
            </a:r>
            <a:r>
              <a:rPr lang="nl-NL" sz="1600" dirty="0" err="1"/>
              <a:t>one</a:t>
            </a:r>
            <a:r>
              <a:rPr lang="nl-NL" sz="1600" dirty="0"/>
              <a:t> or more of </a:t>
            </a:r>
            <a:r>
              <a:rPr lang="nl-NL" sz="1600" dirty="0" err="1"/>
              <a:t>the</a:t>
            </a:r>
            <a:r>
              <a:rPr lang="nl-NL" sz="1600" dirty="0"/>
              <a:t> </a:t>
            </a:r>
            <a:r>
              <a:rPr lang="nl-NL" sz="1600" dirty="0" err="1"/>
              <a:t>signals</a:t>
            </a:r>
            <a:r>
              <a:rPr lang="nl-NL" sz="1600" dirty="0"/>
              <a:t> changes – </a:t>
            </a:r>
            <a:r>
              <a:rPr lang="nl-NL" sz="1600" dirty="0" err="1"/>
              <a:t>only</a:t>
            </a:r>
            <a:r>
              <a:rPr lang="nl-NL" sz="1600" dirty="0"/>
              <a:t> </a:t>
            </a:r>
            <a:r>
              <a:rPr lang="nl-NL" sz="1600" dirty="0" err="1"/>
              <a:t>once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 </a:t>
            </a:r>
            <a:r>
              <a:rPr lang="nl-NL" sz="1600" dirty="0" err="1"/>
              <a:t>simultaneously</a:t>
            </a:r>
            <a:r>
              <a:rPr lang="nl-NL" sz="1600" dirty="0"/>
              <a:t> 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 err="1"/>
              <a:t>Avoid</a:t>
            </a:r>
            <a:r>
              <a:rPr lang="nl-NL" sz="1600" dirty="0"/>
              <a:t> </a:t>
            </a:r>
            <a:r>
              <a:rPr lang="nl-NL" sz="1600" dirty="0" err="1"/>
              <a:t>mutating</a:t>
            </a:r>
            <a:r>
              <a:rPr lang="nl-NL" sz="1600" dirty="0"/>
              <a:t> object or array in </a:t>
            </a:r>
            <a:r>
              <a:rPr lang="nl-NL" sz="1600" dirty="0" err="1"/>
              <a:t>signal</a:t>
            </a:r>
            <a:r>
              <a:rPr lang="nl-NL" sz="1600" dirty="0"/>
              <a:t> </a:t>
            </a:r>
            <a:r>
              <a:rPr lang="nl-NL" sz="1600" dirty="0" err="1"/>
              <a:t>directly</a:t>
            </a:r>
            <a:r>
              <a:rPr lang="nl-NL" sz="1600" dirty="0"/>
              <a:t> – no </a:t>
            </a:r>
            <a:r>
              <a:rPr lang="nl-NL" sz="1600" dirty="0" err="1"/>
              <a:t>mechanism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prevent</a:t>
            </a:r>
            <a:r>
              <a:rPr lang="nl-NL" sz="1600" dirty="0"/>
              <a:t> </a:t>
            </a:r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yet</a:t>
            </a:r>
            <a:endParaRPr lang="nl-NL" sz="16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600" dirty="0"/>
              <a:t>No easy way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use</a:t>
            </a:r>
            <a:r>
              <a:rPr lang="nl-NL" sz="1600" dirty="0"/>
              <a:t> </a:t>
            </a:r>
            <a:r>
              <a:rPr lang="nl-NL" sz="1600" dirty="0" err="1"/>
              <a:t>with</a:t>
            </a:r>
            <a:r>
              <a:rPr lang="nl-NL" sz="1600" dirty="0"/>
              <a:t> 2-way binding / </a:t>
            </a:r>
            <a:r>
              <a:rPr lang="nl-NL" sz="1600" dirty="0" err="1"/>
              <a:t>ngModel</a:t>
            </a:r>
            <a:r>
              <a:rPr lang="nl-NL" sz="1600" dirty="0"/>
              <a:t> (</a:t>
            </a:r>
            <a:r>
              <a:rPr lang="nl-NL" sz="1600" dirty="0" err="1"/>
              <a:t>yet</a:t>
            </a:r>
            <a:r>
              <a:rPr lang="nl-NL" sz="1600" dirty="0"/>
              <a:t>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 err="1"/>
              <a:t>Signals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3AAC58-36C9-3F62-3D85-F57D01215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884" y="2499906"/>
            <a:ext cx="6639852" cy="2476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3F4DB5D-3108-4D22-A3A4-2C34B61663B5}"/>
              </a:ext>
            </a:extLst>
          </p:cNvPr>
          <p:cNvGrpSpPr/>
          <p:nvPr/>
        </p:nvGrpSpPr>
        <p:grpSpPr>
          <a:xfrm>
            <a:off x="7254853" y="977292"/>
            <a:ext cx="3962953" cy="1047896"/>
            <a:chOff x="6885583" y="1306439"/>
            <a:chExt cx="3962953" cy="104789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AE2DD0-21B3-355A-8A4F-8381DC625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5583" y="1306439"/>
              <a:ext cx="3962953" cy="10478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141B35-F56E-C154-FFAC-9FB83CA0C81D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00" y="1905000"/>
              <a:ext cx="37211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D622FD5-AD81-D18F-ED28-E61BABA37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5583" y="3222309"/>
            <a:ext cx="4344006" cy="8478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96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058D05E-21BF-4614-BD59-1BC73E3068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84FE117-2943-449C-9D2E-C67BF26EB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pPr lvl="3"/>
            <a:endParaRPr lang="nl-NL" cap="none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GB" sz="1989" dirty="0"/>
              <a:t>In developer preview</a:t>
            </a:r>
            <a:endParaRPr lang="nl-NL" sz="1989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@ prefix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Syntax </a:t>
            </a:r>
            <a:r>
              <a:rPr lang="nl-NL" sz="1800" dirty="0" err="1"/>
              <a:t>similar</a:t>
            </a:r>
            <a:r>
              <a:rPr lang="nl-NL" sz="1800" dirty="0"/>
              <a:t> </a:t>
            </a:r>
            <a:r>
              <a:rPr lang="nl-NL" sz="1800" dirty="0" err="1"/>
              <a:t>to</a:t>
            </a:r>
            <a:r>
              <a:rPr lang="nl-NL" sz="1800" dirty="0"/>
              <a:t> </a:t>
            </a:r>
            <a:r>
              <a:rPr lang="nl-NL" sz="1800" dirty="0" err="1"/>
              <a:t>javaScript</a:t>
            </a:r>
            <a:r>
              <a:rPr lang="nl-NL" sz="1800" dirty="0"/>
              <a:t>/</a:t>
            </a:r>
            <a:r>
              <a:rPr lang="nl-NL" sz="1800" dirty="0" err="1"/>
              <a:t>TypeScript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No </a:t>
            </a:r>
            <a:r>
              <a:rPr lang="nl-NL" sz="1800" dirty="0" err="1"/>
              <a:t>need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structural</a:t>
            </a:r>
            <a:r>
              <a:rPr lang="nl-NL" sz="1800" dirty="0"/>
              <a:t> </a:t>
            </a:r>
            <a:r>
              <a:rPr lang="nl-NL" sz="1800" dirty="0" err="1"/>
              <a:t>directives</a:t>
            </a:r>
            <a:endParaRPr lang="nl-NL" sz="18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still</a:t>
            </a:r>
            <a:r>
              <a:rPr lang="nl-NL" sz="1800" dirty="0"/>
              <a:t> </a:t>
            </a:r>
            <a:r>
              <a:rPr lang="nl-NL" sz="1800" dirty="0" err="1"/>
              <a:t>use</a:t>
            </a:r>
            <a:r>
              <a:rPr lang="nl-NL" sz="1800" dirty="0"/>
              <a:t> in next </a:t>
            </a:r>
            <a:r>
              <a:rPr lang="nl-NL" sz="1800" dirty="0" err="1"/>
              <a:t>angular</a:t>
            </a:r>
            <a:r>
              <a:rPr lang="nl-NL" sz="1800" dirty="0"/>
              <a:t> </a:t>
            </a:r>
            <a:r>
              <a:rPr lang="nl-NL" sz="1800" dirty="0" err="1"/>
              <a:t>versions</a:t>
            </a:r>
            <a:endParaRPr lang="nl-NL" sz="1800" dirty="0"/>
          </a:p>
          <a:p>
            <a:pPr marL="542255" lvl="6" indent="-285750">
              <a:buFont typeface="Arial" panose="020B0604020202020204" pitchFamily="34" charset="0"/>
              <a:buChar char="•"/>
            </a:pPr>
            <a:r>
              <a:rPr lang="nl-NL" sz="1800" dirty="0"/>
              <a:t>Will </a:t>
            </a:r>
            <a:r>
              <a:rPr lang="nl-NL" sz="1800" dirty="0" err="1"/>
              <a:t>likely</a:t>
            </a:r>
            <a:r>
              <a:rPr lang="nl-NL" sz="1800" dirty="0"/>
              <a:t> </a:t>
            </a:r>
            <a:r>
              <a:rPr lang="nl-NL" sz="1800" dirty="0" err="1"/>
              <a:t>become</a:t>
            </a:r>
            <a:r>
              <a:rPr lang="nl-NL" sz="1800" dirty="0"/>
              <a:t> </a:t>
            </a:r>
            <a:r>
              <a:rPr lang="nl-NL" sz="1800" dirty="0" err="1"/>
              <a:t>deprecated</a:t>
            </a:r>
            <a:r>
              <a:rPr lang="nl-NL" sz="1800" dirty="0"/>
              <a:t> in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future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No </a:t>
            </a:r>
            <a:r>
              <a:rPr lang="nl-NL" sz="1800" dirty="0" err="1"/>
              <a:t>additional</a:t>
            </a:r>
            <a:r>
              <a:rPr lang="nl-NL" sz="1800" dirty="0"/>
              <a:t> </a:t>
            </a:r>
            <a:r>
              <a:rPr lang="nl-NL" sz="1800" dirty="0" err="1"/>
              <a:t>imports</a:t>
            </a:r>
            <a:r>
              <a:rPr lang="nl-NL" sz="1800" dirty="0"/>
              <a:t> </a:t>
            </a:r>
            <a:r>
              <a:rPr lang="nl-NL" sz="1800" dirty="0" err="1"/>
              <a:t>needed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/>
              <a:t>Significant performance </a:t>
            </a:r>
            <a:r>
              <a:rPr lang="nl-NL" sz="1800" dirty="0" err="1"/>
              <a:t>improvements</a:t>
            </a:r>
            <a:endParaRPr lang="nl-NL" sz="18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nl-NL" sz="1800" dirty="0" err="1"/>
              <a:t>Automatically</a:t>
            </a:r>
            <a:r>
              <a:rPr lang="nl-NL" sz="1800" dirty="0"/>
              <a:t> </a:t>
            </a:r>
            <a:r>
              <a:rPr lang="nl-NL" sz="1800" dirty="0" err="1"/>
              <a:t>migrate</a:t>
            </a:r>
            <a:r>
              <a:rPr lang="nl-NL" sz="1800" dirty="0"/>
              <a:t> </a:t>
            </a:r>
            <a:r>
              <a:rPr lang="nl-NL" sz="1800" dirty="0" err="1"/>
              <a:t>using</a:t>
            </a:r>
            <a:r>
              <a:rPr lang="nl-NL" sz="1800" dirty="0"/>
              <a:t>: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nl-NL" sz="1810" i="0" dirty="0" err="1">
                <a:latin typeface="source-code-pro"/>
              </a:rPr>
              <a:t>ng</a:t>
            </a:r>
            <a:r>
              <a:rPr lang="nl-NL" sz="1810" i="0" dirty="0">
                <a:latin typeface="source-code-pro"/>
              </a:rPr>
              <a:t> </a:t>
            </a:r>
            <a:r>
              <a:rPr lang="nl-NL" sz="1810" i="0" dirty="0" err="1">
                <a:latin typeface="source-code-pro"/>
              </a:rPr>
              <a:t>generate</a:t>
            </a:r>
            <a:r>
              <a:rPr lang="nl-NL" sz="1810" i="0" dirty="0">
                <a:latin typeface="source-code-pro"/>
              </a:rPr>
              <a:t> @angular/core:control-flow</a:t>
            </a:r>
            <a:r>
              <a:rPr lang="nl-NL" sz="1611" dirty="0"/>
              <a:t>	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0DB038-7E9C-48C0-99BF-5603DD93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 err="1"/>
              <a:t>Build</a:t>
            </a:r>
            <a:r>
              <a:rPr lang="nl-NL" sz="2400" dirty="0"/>
              <a:t> in template control flow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24E0C4-E874-6B23-6CFC-1E1E45FBA6B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7DC4B6B-96D8-A9FD-D806-CB8F61B15684}"/>
              </a:ext>
            </a:extLst>
          </p:cNvPr>
          <p:cNvPicPr>
            <a:picLocks noGrp="1" noChangeAspect="1"/>
          </p:cNvPicPr>
          <p:nvPr>
            <p:ph type="pic" idx="3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0526" b="10526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B29B7-FF0E-7D0A-201C-9F2C8523B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1502" y="2187379"/>
            <a:ext cx="3370947" cy="8132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B5C066-9712-B92D-B50B-15EB135DC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333" y="3027721"/>
            <a:ext cx="3378116" cy="78205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9915D2-E0DD-6D3F-2E24-4CA74319FF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503" y="3840260"/>
            <a:ext cx="3370946" cy="7869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15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CLUSION | TEMPLATE">
  <a:themeElements>
    <a:clrScheme name="Conclusion">
      <a:dk1>
        <a:srgbClr val="000000"/>
      </a:dk1>
      <a:lt1>
        <a:srgbClr val="FFFFFF"/>
      </a:lt1>
      <a:dk2>
        <a:srgbClr val="C83737"/>
      </a:dk2>
      <a:lt2>
        <a:srgbClr val="FFFFFF"/>
      </a:lt2>
      <a:accent1>
        <a:srgbClr val="00AAC8"/>
      </a:accent1>
      <a:accent2>
        <a:srgbClr val="1369AF"/>
      </a:accent2>
      <a:accent3>
        <a:srgbClr val="F1CA13"/>
      </a:accent3>
      <a:accent4>
        <a:srgbClr val="529F45"/>
      </a:accent4>
      <a:accent5>
        <a:srgbClr val="BC448C"/>
      </a:accent5>
      <a:accent6>
        <a:srgbClr val="5A3F8C"/>
      </a:accent6>
      <a:hlink>
        <a:srgbClr val="000000"/>
      </a:hlink>
      <a:folHlink>
        <a:srgbClr val="000000"/>
      </a:folHlink>
    </a:clrScheme>
    <a:fontScheme name="Cust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ege AMIS presentatie AMIS 2023 v1.0.pptx" id="{B2EB9A64-8369-4786-9533-6594735FC293}" vid="{6B818E41-24B3-46AF-BED5-EF9376BAA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B9E64A7B90B499F767EB2F0BD9B16" ma:contentTypeVersion="12" ma:contentTypeDescription="Een nieuw document maken." ma:contentTypeScope="" ma:versionID="243e0debbceb859cd169ed420e17c4c6">
  <xsd:schema xmlns:xsd="http://www.w3.org/2001/XMLSchema" xmlns:xs="http://www.w3.org/2001/XMLSchema" xmlns:p="http://schemas.microsoft.com/office/2006/metadata/properties" xmlns:ns2="bd3a200e-a112-4432-b134-79c9e3991b87" xmlns:ns3="a74c57c6-afd1-46a5-a503-29300b13d321" targetNamespace="http://schemas.microsoft.com/office/2006/metadata/properties" ma:root="true" ma:fieldsID="284d6221a4f3e0384722b5899363c8f2" ns2:_="" ns3:_="">
    <xsd:import namespace="bd3a200e-a112-4432-b134-79c9e3991b87"/>
    <xsd:import namespace="a74c57c6-afd1-46a5-a503-29300b13d3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a200e-a112-4432-b134-79c9e3991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4c57c6-afd1-46a5-a503-29300b13d32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74c57c6-afd1-46a5-a503-29300b13d321">
      <UserInfo>
        <DisplayName>SharingLinks.0ef4889c-c7c4-4e87-bb88-aa7f18ba9268.Flexible.a95b8d65-f501-4004-a258-b71168eee0d2</DisplayName>
        <AccountId>495</AccountId>
        <AccountType/>
      </UserInfo>
      <UserInfo>
        <DisplayName>Michiel Ruland</DisplayName>
        <AccountId>190</AccountId>
        <AccountType/>
      </UserInfo>
      <UserInfo>
        <DisplayName>André van Dalen</DisplayName>
        <AccountId>20</AccountId>
        <AccountType/>
      </UserInfo>
      <UserInfo>
        <DisplayName>Etienne Valstar</DisplayName>
        <AccountId>273</AccountId>
        <AccountType/>
      </UserInfo>
      <UserInfo>
        <DisplayName>Ise Douwes</DisplayName>
        <AccountId>159</AccountId>
        <AccountType/>
      </UserInfo>
      <UserInfo>
        <DisplayName>Onno Hartveldt</DisplayName>
        <AccountId>105</AccountId>
        <AccountType/>
      </UserInfo>
      <UserInfo>
        <DisplayName>Bob de Man Lapidoth</DisplayName>
        <AccountId>70</AccountId>
        <AccountType/>
      </UserInfo>
      <UserInfo>
        <DisplayName>Adeline Kronemeijer</DisplayName>
        <AccountId>41</AccountId>
        <AccountType/>
      </UserInfo>
      <UserInfo>
        <DisplayName>Marcos Claver</DisplayName>
        <AccountId>95</AccountId>
        <AccountType/>
      </UserInfo>
      <UserInfo>
        <DisplayName>Gerard van den Broek</DisplayName>
        <AccountId>45</AccountId>
        <AccountType/>
      </UserInfo>
      <UserInfo>
        <DisplayName>Frank Schutrops</DisplayName>
        <AccountId>65</AccountId>
        <AccountType/>
      </UserInfo>
      <UserInfo>
        <DisplayName>Sjaqiel Abdoelbasier</DisplayName>
        <AccountId>461</AccountId>
        <AccountType/>
      </UserInfo>
      <UserInfo>
        <DisplayName>Patrick Stevens</DisplayName>
        <AccountId>588</AccountId>
        <AccountType/>
      </UserInfo>
      <UserInfo>
        <DisplayName>Robbrecht van Amerongen</DisplayName>
        <AccountId>13</AccountId>
        <AccountType/>
      </UserInfo>
      <UserInfo>
        <DisplayName>Orion Daalhuizen</DisplayName>
        <AccountId>454</AccountId>
        <AccountType/>
      </UserInfo>
      <UserInfo>
        <DisplayName>Kay Kesaulya</DisplayName>
        <AccountId>431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6E78CD5-D256-45B3-A71E-4AD39C5C68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E7D5A-D02F-41A1-9228-316640E77D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3a200e-a112-4432-b134-79c9e3991b87"/>
    <ds:schemaRef ds:uri="a74c57c6-afd1-46a5-a503-29300b13d3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8883E7-05C3-4925-994B-F9DE18FC9726}">
  <ds:schemaRefs>
    <ds:schemaRef ds:uri="http://schemas.microsoft.com/office/2006/documentManagement/types"/>
    <ds:schemaRef ds:uri="http://schemas.microsoft.com/office/infopath/2007/PartnerControls"/>
    <ds:schemaRef ds:uri="6dc85ea1-5c6a-4802-a3d0-6a3af370d36c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0295903b-a0f2-4feb-9676-df76835d413c"/>
    <ds:schemaRef ds:uri="b0385247-954e-4957-b61d-245590d21cba"/>
    <ds:schemaRef ds:uri="http://schemas.microsoft.com/office/2006/metadata/properties"/>
    <ds:schemaRef ds:uri="http://purl.org/dc/terms/"/>
    <ds:schemaRef ds:uri="a74c57c6-afd1-46a5-a503-29300b13d321"/>
  </ds:schemaRefs>
</ds:datastoreItem>
</file>

<file path=docMetadata/LabelInfo.xml><?xml version="1.0" encoding="utf-8"?>
<clbl:labelList xmlns:clbl="http://schemas.microsoft.com/office/2020/mipLabelMetadata">
  <clbl:label id="{21429da9-e4ad-45f9-9a6f-cd126a64274b}" enabled="0" method="" siteId="{21429da9-e4ad-45f9-9a6f-cd126a64274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Lege AMIS presentatie AMIS 2023 v1.0</Template>
  <TotalTime>2657</TotalTime>
  <Words>2090</Words>
  <Application>Microsoft Office PowerPoint</Application>
  <PresentationFormat>Custom</PresentationFormat>
  <Paragraphs>248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Segoe MDL2 Assets</vt:lpstr>
      <vt:lpstr>Segoe UI Light</vt:lpstr>
      <vt:lpstr>source-code-pro</vt:lpstr>
      <vt:lpstr>source-serif-pro</vt:lpstr>
      <vt:lpstr>CONCLUSION | TEMPLATE</vt:lpstr>
      <vt:lpstr>Title slide</vt:lpstr>
      <vt:lpstr>Angular 15, 16 &amp; 17</vt:lpstr>
      <vt:lpstr>Standalone API</vt:lpstr>
      <vt:lpstr>reduce boiler plate code  - Functional router guards &amp; router unwraps default imports </vt:lpstr>
      <vt:lpstr>Required inputs</vt:lpstr>
      <vt:lpstr>Input value transforms</vt:lpstr>
      <vt:lpstr>Router inputs binding</vt:lpstr>
      <vt:lpstr>Signals</vt:lpstr>
      <vt:lpstr>Build in template control flow</vt:lpstr>
      <vt:lpstr>control flow - if</vt:lpstr>
      <vt:lpstr>control flow - for</vt:lpstr>
      <vt:lpstr>control flow - switch</vt:lpstr>
      <vt:lpstr>Deferrable views(1/2)</vt:lpstr>
      <vt:lpstr>Deferrable views (2/2)</vt:lpstr>
      <vt:lpstr>Hybrid rendering</vt:lpstr>
      <vt:lpstr>Style and styleurl as string</vt:lpstr>
      <vt:lpstr>Useful resources</vt:lpstr>
      <vt:lpstr>Chapter Introduction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subject/>
  <dc:creator>Emmy Hermans</dc:creator>
  <cp:keywords/>
  <dc:description>Conclusion - versie 1 - juni 2017
Ontwerp: Humming
Template: Ton Persoon</dc:description>
  <cp:lastModifiedBy>Emmy Hermans</cp:lastModifiedBy>
  <cp:revision>3</cp:revision>
  <dcterms:created xsi:type="dcterms:W3CDTF">2024-02-13T12:43:08Z</dcterms:created>
  <dcterms:modified xsi:type="dcterms:W3CDTF">2024-02-15T13:58:34Z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60827142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D8.0.11</vt:lpwstr>
  </property>
  <property fmtid="{D5CDD505-2E9C-101B-9397-08002B2CF9AE}" pid="5" name="MediaServiceImageTags">
    <vt:lpwstr/>
  </property>
  <property fmtid="{D5CDD505-2E9C-101B-9397-08002B2CF9AE}" pid="6" name="ContentTypeId">
    <vt:lpwstr>0x010100E60B9E64A7B90B499F767EB2F0BD9B16</vt:lpwstr>
  </property>
</Properties>
</file>