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3"/>
  </p:notesMasterIdLst>
  <p:sldIdLst>
    <p:sldId id="13046" r:id="rId5"/>
    <p:sldId id="13298" r:id="rId6"/>
    <p:sldId id="13111" r:id="rId7"/>
    <p:sldId id="13307" r:id="rId8"/>
    <p:sldId id="13312" r:id="rId9"/>
    <p:sldId id="13309" r:id="rId10"/>
    <p:sldId id="13313" r:id="rId11"/>
    <p:sldId id="13308" r:id="rId12"/>
    <p:sldId id="13306" r:id="rId13"/>
    <p:sldId id="13301" r:id="rId14"/>
    <p:sldId id="13302" r:id="rId15"/>
    <p:sldId id="13303" r:id="rId16"/>
    <p:sldId id="13300" r:id="rId17"/>
    <p:sldId id="13304" r:id="rId18"/>
    <p:sldId id="13305" r:id="rId19"/>
    <p:sldId id="13310" r:id="rId20"/>
    <p:sldId id="13145" r:id="rId21"/>
    <p:sldId id="13311" r:id="rId22"/>
  </p:sldIdLst>
  <p:sldSz cx="11520488" cy="6480175"/>
  <p:notesSz cx="6858000" cy="9144000"/>
  <p:defaultTextStyle>
    <a:defPPr>
      <a:defRPr lang="nl-NL"/>
    </a:defPPr>
    <a:lvl1pPr marL="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B0E60766-D81F-41E4-969B-204B4EEA67EE}">
          <p14:sldIdLst>
            <p14:sldId id="13046"/>
            <p14:sldId id="13298"/>
            <p14:sldId id="13111"/>
            <p14:sldId id="13307"/>
            <p14:sldId id="13312"/>
            <p14:sldId id="13309"/>
            <p14:sldId id="13313"/>
            <p14:sldId id="13308"/>
            <p14:sldId id="13306"/>
            <p14:sldId id="13301"/>
            <p14:sldId id="13302"/>
            <p14:sldId id="13303"/>
            <p14:sldId id="13300"/>
            <p14:sldId id="13304"/>
            <p14:sldId id="13305"/>
            <p14:sldId id="13310"/>
            <p14:sldId id="13145"/>
            <p14:sldId id="13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74A216-649F-72B3-47A2-E59FBD7D871B}" name="Marcos Claver" initials="MC" userId="S::mclaver@conclusion.nl::16d10308-fec0-4f11-adc9-abfe85fee0a8" providerId="AD"/>
  <p188:author id="{B361622B-019B-EE3D-FB5A-6789291580C8}" name="Robbrecht van Amerongen" initials="RA" userId="S::robbrecht.van.amerongen@conclusion.nl::d32ded4a-e768-48f1-803b-e3f30b679ace" providerId="AD"/>
  <p188:author id="{85727E3E-964F-9E36-1DD0-B2AFFA481ACB}" name="Marcos Claver" initials="" userId="S::MClaver@conclusion.nl::16d10308-fec0-4f11-adc9-abfe85fee0a8" providerId="AD"/>
  <p188:author id="{2A300F76-58CE-46D6-4435-83DEC4733355}" name="Robbrecht van Amerongen" initials="RvA" userId="S::Robbrecht.van.Amerongen@conclusion.nl::d32ded4a-e768-48f1-803b-e3f30b679ace" providerId="AD"/>
  <p188:author id="{0887BE7A-F256-66F2-3A43-5EAB832BFA6A}" name="Etienne Valstar" initials="EV" userId="S::evalstar@conclusion.nl::060dc1f3-4a02-48a1-a6e4-bd5ab3f8cda3" providerId="AD"/>
  <p188:author id="{A15684A2-3542-07AC-B293-5F02E7BE88A8}" name="Patrick Stevens" initials="PS" userId="S::patrick.stevens@conclusion.nl::82012f61-a471-4732-a99e-d7840232fd2e" providerId="AD"/>
  <p188:author id="{DFFFB7C1-8E22-8DF2-88B0-01C68AF51E3D}" name="Erick Schabracq" initials="ES" userId="S::eschabracq@conclusion.nl::740c5eb0-3839-4097-9902-108cebfa062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na Salamur" initials="SS" lastIdx="19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2" name="Marleen Leene" initials="ML" lastIdx="447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1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4B4"/>
    <a:srgbClr val="DD23A9"/>
    <a:srgbClr val="E333B8"/>
    <a:srgbClr val="F11B59"/>
    <a:srgbClr val="00AAC8"/>
    <a:srgbClr val="F1CA13"/>
    <a:srgbClr val="1369AF"/>
    <a:srgbClr val="C83737"/>
    <a:srgbClr val="F1CB12"/>
    <a:srgbClr val="427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95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15-2-2024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997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994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990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987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983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980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976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973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517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17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42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47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15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98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87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99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42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78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4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421698" y="2676124"/>
            <a:ext cx="5813243" cy="1137566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3788795" y="2978613"/>
            <a:ext cx="5044186" cy="53238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284111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2934219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771590" y="1"/>
            <a:ext cx="162629" cy="648017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609165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446741" y="1"/>
            <a:ext cx="162629" cy="648017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284111" y="1"/>
            <a:ext cx="162629" cy="648017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096850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259275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2934219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771590" y="-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609165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446741" y="-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284111" y="-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096850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259275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2934219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771590" y="380405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609165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446741" y="380405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284111" y="380405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096850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259275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7758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Logo animation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(1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D0F49C4-7B15-8492-14DC-04BE91516646}"/>
              </a:ext>
            </a:extLst>
          </p:cNvPr>
          <p:cNvSpPr/>
          <p:nvPr userDrawn="1"/>
        </p:nvSpPr>
        <p:spPr>
          <a:xfrm>
            <a:off x="0" y="2886624"/>
            <a:ext cx="11520488" cy="337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Logo (12x)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B168FC2-A3CC-44B5-8EDC-94585E8B1D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039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3" name="Picture Placeholder 2">
            <a:extLst>
              <a:ext uri="{FF2B5EF4-FFF2-40B4-BE49-F238E27FC236}">
                <a16:creationId xmlns:a16="http://schemas.microsoft.com/office/drawing/2014/main" id="{88D7944E-43CB-4045-A935-B9F97F4859A8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1108746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6ADDB3A-C24C-436B-9BCB-F6170305F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88" name="INSTRUCTION">
            <a:extLst>
              <a:ext uri="{FF2B5EF4-FFF2-40B4-BE49-F238E27FC236}">
                <a16:creationId xmlns:a16="http://schemas.microsoft.com/office/drawing/2014/main" id="{F29E3027-BC08-40EA-A8AE-B1CAE3930891}"/>
              </a:ext>
            </a:extLst>
          </p:cNvPr>
          <p:cNvGrpSpPr/>
          <p:nvPr userDrawn="1"/>
        </p:nvGrpSpPr>
        <p:grpSpPr>
          <a:xfrm>
            <a:off x="-3577630" y="0"/>
            <a:ext cx="3489704" cy="6231348"/>
            <a:chOff x="-3786165" y="0"/>
            <a:chExt cx="3693114" cy="6594665"/>
          </a:xfrm>
        </p:grpSpPr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9238DF88-9F8B-4DC6-845E-894331FFC71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90" name="Ovaal 189">
              <a:extLst>
                <a:ext uri="{FF2B5EF4-FFF2-40B4-BE49-F238E27FC236}">
                  <a16:creationId xmlns:a16="http://schemas.microsoft.com/office/drawing/2014/main" id="{C62751BE-C362-430C-BA4D-93608B2CA1E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50F089A1-C943-406A-87D8-E24D05735C2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00A55E4C-8968-47E5-96EC-08F26C96307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46" name="Rechthoek 245">
                <a:extLst>
                  <a:ext uri="{FF2B5EF4-FFF2-40B4-BE49-F238E27FC236}">
                    <a16:creationId xmlns:a16="http://schemas.microsoft.com/office/drawing/2014/main" id="{1FFD7A98-A02D-4818-AA3A-33038DD0B2C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vaal 246">
                <a:extLst>
                  <a:ext uri="{FF2B5EF4-FFF2-40B4-BE49-F238E27FC236}">
                    <a16:creationId xmlns:a16="http://schemas.microsoft.com/office/drawing/2014/main" id="{52DC89CE-98DC-440A-9C9F-91E677CECCC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23D78D7-FDE5-44EA-B0C0-1A49793E568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Rechthoek: afgeronde hoeken 248">
                <a:extLst>
                  <a:ext uri="{FF2B5EF4-FFF2-40B4-BE49-F238E27FC236}">
                    <a16:creationId xmlns:a16="http://schemas.microsoft.com/office/drawing/2014/main" id="{DED9DA2E-8EAF-453A-9574-4E6665CD44B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0" name="Rechte verbindingslijn 249">
                <a:extLst>
                  <a:ext uri="{FF2B5EF4-FFF2-40B4-BE49-F238E27FC236}">
                    <a16:creationId xmlns:a16="http://schemas.microsoft.com/office/drawing/2014/main" id="{3C100E4D-A990-4B42-B2E0-C8EBF030D1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D4FF1C31-B89C-46F1-8D89-2AEE958478BA}"/>
                  </a:ext>
                </a:extLst>
              </p:cNvPr>
              <p:cNvCxnSpPr>
                <a:cxnSpLocks/>
                <a:stCxn id="24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EAE8337C-5329-4B85-AE9C-14758A0F63E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F5E73E3A-686D-4EAC-98E5-7CEC13C972B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5" name="Groep 194">
              <a:extLst>
                <a:ext uri="{FF2B5EF4-FFF2-40B4-BE49-F238E27FC236}">
                  <a16:creationId xmlns:a16="http://schemas.microsoft.com/office/drawing/2014/main" id="{21FFF248-D85E-4733-B3CA-84CAE4376BB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43" name="Rechthoek 242">
                <a:extLst>
                  <a:ext uri="{FF2B5EF4-FFF2-40B4-BE49-F238E27FC236}">
                    <a16:creationId xmlns:a16="http://schemas.microsoft.com/office/drawing/2014/main" id="{164159E8-1BE1-4C3F-8209-003DADD6187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44" name="Rechte verbindingslijn 243">
                <a:extLst>
                  <a:ext uri="{FF2B5EF4-FFF2-40B4-BE49-F238E27FC236}">
                    <a16:creationId xmlns:a16="http://schemas.microsoft.com/office/drawing/2014/main" id="{CC23B709-4FD9-4B34-97E5-38EFB80497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5" name="Gelijkbenige driehoek 244">
                <a:extLst>
                  <a:ext uri="{FF2B5EF4-FFF2-40B4-BE49-F238E27FC236}">
                    <a16:creationId xmlns:a16="http://schemas.microsoft.com/office/drawing/2014/main" id="{F92EB70F-1960-4FEC-B727-3CA6A468E8E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85161E47-1C8C-4059-96D5-DE648E979F0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34BA237B-745F-4EFA-BA5B-0B1CD97E9A3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8" name="Groep 197">
              <a:extLst>
                <a:ext uri="{FF2B5EF4-FFF2-40B4-BE49-F238E27FC236}">
                  <a16:creationId xmlns:a16="http://schemas.microsoft.com/office/drawing/2014/main" id="{B9F62504-FB57-4712-8CCE-122FD928BA8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27" name="Groep 226">
                <a:extLst>
                  <a:ext uri="{FF2B5EF4-FFF2-40B4-BE49-F238E27FC236}">
                    <a16:creationId xmlns:a16="http://schemas.microsoft.com/office/drawing/2014/main" id="{3F2B3844-FE77-474E-A19D-57B47C711ED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30" name="Groep 229">
                  <a:extLst>
                    <a:ext uri="{FF2B5EF4-FFF2-40B4-BE49-F238E27FC236}">
                      <a16:creationId xmlns:a16="http://schemas.microsoft.com/office/drawing/2014/main" id="{05E1E56E-3705-4871-9F33-8588B36764A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37" name="Groep 236">
                    <a:extLst>
                      <a:ext uri="{FF2B5EF4-FFF2-40B4-BE49-F238E27FC236}">
                        <a16:creationId xmlns:a16="http://schemas.microsoft.com/office/drawing/2014/main" id="{D1F784F2-6417-42F0-BC7D-30679BF0F3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40" name="Rechthoek 239">
                      <a:extLst>
                        <a:ext uri="{FF2B5EF4-FFF2-40B4-BE49-F238E27FC236}">
                          <a16:creationId xmlns:a16="http://schemas.microsoft.com/office/drawing/2014/main" id="{0C02700C-CE0D-4BEF-AE41-CB9A5CBE4C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1" name="Rechthoek 240">
                      <a:extLst>
                        <a:ext uri="{FF2B5EF4-FFF2-40B4-BE49-F238E27FC236}">
                          <a16:creationId xmlns:a16="http://schemas.microsoft.com/office/drawing/2014/main" id="{7AE50222-8675-42C9-B8DC-1088508C0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2" name="Ovaal 241">
                      <a:extLst>
                        <a:ext uri="{FF2B5EF4-FFF2-40B4-BE49-F238E27FC236}">
                          <a16:creationId xmlns:a16="http://schemas.microsoft.com/office/drawing/2014/main" id="{0E621352-1FF8-4854-B8B1-A8E3D1E5AAD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38" name="Afbeelding 237">
                    <a:extLst>
                      <a:ext uri="{FF2B5EF4-FFF2-40B4-BE49-F238E27FC236}">
                        <a16:creationId xmlns:a16="http://schemas.microsoft.com/office/drawing/2014/main" id="{3A1B8036-F89B-46FF-8ED6-BF78C50E7C8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39" name="Afbeelding 238">
                    <a:extLst>
                      <a:ext uri="{FF2B5EF4-FFF2-40B4-BE49-F238E27FC236}">
                        <a16:creationId xmlns:a16="http://schemas.microsoft.com/office/drawing/2014/main" id="{74CBB3CC-81F0-4DE7-8E7E-4532ECCB6A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1" name="Groep 230">
                  <a:extLst>
                    <a:ext uri="{FF2B5EF4-FFF2-40B4-BE49-F238E27FC236}">
                      <a16:creationId xmlns:a16="http://schemas.microsoft.com/office/drawing/2014/main" id="{A48C0875-0552-4A78-BE20-F67FE2BE454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78EDBBF3-42EA-47EC-B710-93E428B48A4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6E6D0A4D-1F50-4915-A6A9-907BB4FDA61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9179B13D-837A-4835-8ABE-3A4609A1303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3" name="Rechthoek 232">
                    <a:extLst>
                      <a:ext uri="{FF2B5EF4-FFF2-40B4-BE49-F238E27FC236}">
                        <a16:creationId xmlns:a16="http://schemas.microsoft.com/office/drawing/2014/main" id="{6672B62F-90F2-46D1-93A2-F05482A8B5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5E0FF91A-91A6-4B73-8A9D-075C00FEE6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28" name="Rechthoek 227">
                <a:extLst>
                  <a:ext uri="{FF2B5EF4-FFF2-40B4-BE49-F238E27FC236}">
                    <a16:creationId xmlns:a16="http://schemas.microsoft.com/office/drawing/2014/main" id="{6C07B530-DD42-4742-BB35-1A46616C546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29" name="Gelijkbenige driehoek 228">
                <a:extLst>
                  <a:ext uri="{FF2B5EF4-FFF2-40B4-BE49-F238E27FC236}">
                    <a16:creationId xmlns:a16="http://schemas.microsoft.com/office/drawing/2014/main" id="{D24FDA4F-8299-4767-9D9B-7214ADA68B0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626FFFFB-7172-4A6F-A829-1FF510DE7C8B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BAA8CD28-A582-4C75-8855-EE472D81BAC4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1" name="Groep 200">
              <a:extLst>
                <a:ext uri="{FF2B5EF4-FFF2-40B4-BE49-F238E27FC236}">
                  <a16:creationId xmlns:a16="http://schemas.microsoft.com/office/drawing/2014/main" id="{64938937-688C-42A9-A004-7A3D729B239E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212" name="Rechthoek 211">
                <a:extLst>
                  <a:ext uri="{FF2B5EF4-FFF2-40B4-BE49-F238E27FC236}">
                    <a16:creationId xmlns:a16="http://schemas.microsoft.com/office/drawing/2014/main" id="{7AC85325-3F27-4BD9-AE3D-44198E94BF94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 212">
                <a:extLst>
                  <a:ext uri="{FF2B5EF4-FFF2-40B4-BE49-F238E27FC236}">
                    <a16:creationId xmlns:a16="http://schemas.microsoft.com/office/drawing/2014/main" id="{BCAC6A42-F344-4F24-8A85-7BBA448E2A10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Tekstvak 213">
                <a:extLst>
                  <a:ext uri="{FF2B5EF4-FFF2-40B4-BE49-F238E27FC236}">
                    <a16:creationId xmlns:a16="http://schemas.microsoft.com/office/drawing/2014/main" id="{D2556FD2-D4FA-4AA2-A997-4181D7A93983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15" name="Tekstvak 214">
                <a:extLst>
                  <a:ext uri="{FF2B5EF4-FFF2-40B4-BE49-F238E27FC236}">
                    <a16:creationId xmlns:a16="http://schemas.microsoft.com/office/drawing/2014/main" id="{53A11DF8-1C97-4911-B0DA-3637ED8F1884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16" name="Vrije vorm: vorm 215">
                <a:extLst>
                  <a:ext uri="{FF2B5EF4-FFF2-40B4-BE49-F238E27FC236}">
                    <a16:creationId xmlns:a16="http://schemas.microsoft.com/office/drawing/2014/main" id="{13A0E5CD-A5E8-4EF4-9584-7E7092F12DB1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C9D452B0-E401-4F6F-864B-B535157D9718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DFF4772D-C2E6-45D3-AD22-9311CBBB5E9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47">
                  <a:extLst>
                    <a:ext uri="{FF2B5EF4-FFF2-40B4-BE49-F238E27FC236}">
                      <a16:creationId xmlns:a16="http://schemas.microsoft.com/office/drawing/2014/main" id="{219EADF6-CF0A-4980-BD03-99AB594093EB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5" name="Rechthoek 47">
                  <a:extLst>
                    <a:ext uri="{FF2B5EF4-FFF2-40B4-BE49-F238E27FC236}">
                      <a16:creationId xmlns:a16="http://schemas.microsoft.com/office/drawing/2014/main" id="{A5672F1F-C1F7-4687-AC8D-EB79656448B3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6" name="Koorde 225">
                  <a:extLst>
                    <a:ext uri="{FF2B5EF4-FFF2-40B4-BE49-F238E27FC236}">
                      <a16:creationId xmlns:a16="http://schemas.microsoft.com/office/drawing/2014/main" id="{3F4CFF87-FB7F-43DD-A868-BA91542A1772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8" name="Groep 217">
                <a:extLst>
                  <a:ext uri="{FF2B5EF4-FFF2-40B4-BE49-F238E27FC236}">
                    <a16:creationId xmlns:a16="http://schemas.microsoft.com/office/drawing/2014/main" id="{9B9530BA-3B4E-4F2F-8BBB-FAEE142F3E8F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474ED58-FD4D-487C-8A3E-ADA9E45749E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BCCA4C02-2F60-49A9-870B-76C1DC7CF8EB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Ovaal 220">
                  <a:extLst>
                    <a:ext uri="{FF2B5EF4-FFF2-40B4-BE49-F238E27FC236}">
                      <a16:creationId xmlns:a16="http://schemas.microsoft.com/office/drawing/2014/main" id="{84BCF9F6-7B1E-45D1-B04D-5713DBE5E3B6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47">
                  <a:extLst>
                    <a:ext uri="{FF2B5EF4-FFF2-40B4-BE49-F238E27FC236}">
                      <a16:creationId xmlns:a16="http://schemas.microsoft.com/office/drawing/2014/main" id="{27A3FB02-0FE2-47D7-AC76-39C9491AFC2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8B6DFE77-3427-4108-9872-FD139C4502F5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03" name="ICOON_info">
              <a:extLst>
                <a:ext uri="{FF2B5EF4-FFF2-40B4-BE49-F238E27FC236}">
                  <a16:creationId xmlns:a16="http://schemas.microsoft.com/office/drawing/2014/main" id="{1372C99D-47E9-4AC1-A968-4DA24BF2843F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210" name="Ovaal 209">
                <a:extLst>
                  <a:ext uri="{FF2B5EF4-FFF2-40B4-BE49-F238E27FC236}">
                    <a16:creationId xmlns:a16="http://schemas.microsoft.com/office/drawing/2014/main" id="{826A681B-9215-44B2-B3F2-A4EC4254C53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Graphic 163" descr="Informatie">
                <a:extLst>
                  <a:ext uri="{FF2B5EF4-FFF2-40B4-BE49-F238E27FC236}">
                    <a16:creationId xmlns:a16="http://schemas.microsoft.com/office/drawing/2014/main" id="{7F441107-643F-44F4-B1AD-63246AD9D95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4" name="Groep 203">
              <a:extLst>
                <a:ext uri="{FF2B5EF4-FFF2-40B4-BE49-F238E27FC236}">
                  <a16:creationId xmlns:a16="http://schemas.microsoft.com/office/drawing/2014/main" id="{C0845893-6792-49CD-A7F5-14B7B6DA9770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05" name="Inspireren">
                <a:extLst>
                  <a:ext uri="{FF2B5EF4-FFF2-40B4-BE49-F238E27FC236}">
                    <a16:creationId xmlns:a16="http://schemas.microsoft.com/office/drawing/2014/main" id="{382A02B3-C038-4903-B5BC-F5BEFBE3B969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C2AA116F-D457-430E-967D-EE8A6A784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08" name="Freeform 13">
                  <a:extLst>
                    <a:ext uri="{FF2B5EF4-FFF2-40B4-BE49-F238E27FC236}">
                      <a16:creationId xmlns:a16="http://schemas.microsoft.com/office/drawing/2014/main" id="{59A5C247-026C-4B4C-A198-ED67316A9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09" name="Freeform 14">
                  <a:extLst>
                    <a:ext uri="{FF2B5EF4-FFF2-40B4-BE49-F238E27FC236}">
                      <a16:creationId xmlns:a16="http://schemas.microsoft.com/office/drawing/2014/main" id="{060915DD-CE35-47E4-96F1-C31AA1C0CE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F33B8024-0589-4F05-9B87-05CCDE42535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9EE577B-39DE-C286-47E7-35F55EF4437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720D0C5E-466F-49FE-53B8-34018E224D1D}"/>
              </a:ext>
            </a:extLst>
          </p:cNvPr>
          <p:cNvSpPr>
            <a:spLocks noGrp="1"/>
          </p:cNvSpPr>
          <p:nvPr>
            <p:ph type="pic" idx="45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B22A8361-3FB8-84A4-4FF5-78B761EA049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96443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2" name="Picture Placeholder 2">
            <a:extLst>
              <a:ext uri="{FF2B5EF4-FFF2-40B4-BE49-F238E27FC236}">
                <a16:creationId xmlns:a16="http://schemas.microsoft.com/office/drawing/2014/main" id="{6D5F5693-7E0C-2FA6-B376-C3E0CAF519E7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3099149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94CBF16F-0DB9-B06A-42B4-4A017848A6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85903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182E8092-D13E-7AFB-01B4-9E6449467A3F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088610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105" name="Tijdelijke aanduiding voor tekst 8">
            <a:extLst>
              <a:ext uri="{FF2B5EF4-FFF2-40B4-BE49-F238E27FC236}">
                <a16:creationId xmlns:a16="http://schemas.microsoft.com/office/drawing/2014/main" id="{F83465A9-D3D2-A1EE-1F04-FFFF600B705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76306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6" name="Picture Placeholder 2">
            <a:extLst>
              <a:ext uri="{FF2B5EF4-FFF2-40B4-BE49-F238E27FC236}">
                <a16:creationId xmlns:a16="http://schemas.microsoft.com/office/drawing/2014/main" id="{4195CE87-C5BE-A010-7B75-04D5D9F61A12}"/>
              </a:ext>
            </a:extLst>
          </p:cNvPr>
          <p:cNvSpPr>
            <a:spLocks noGrp="1" noChangeAspect="1"/>
          </p:cNvSpPr>
          <p:nvPr>
            <p:ph type="pic" idx="52" hasCustomPrompt="1"/>
          </p:nvPr>
        </p:nvSpPr>
        <p:spPr>
          <a:xfrm>
            <a:off x="7079013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107" name="Tijdelijke aanduiding voor tekst 8">
            <a:extLst>
              <a:ext uri="{FF2B5EF4-FFF2-40B4-BE49-F238E27FC236}">
                <a16:creationId xmlns:a16="http://schemas.microsoft.com/office/drawing/2014/main" id="{64FFA0F5-B205-897B-81AA-CC79CF05CED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64824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8" name="Picture Placeholder 2">
            <a:extLst>
              <a:ext uri="{FF2B5EF4-FFF2-40B4-BE49-F238E27FC236}">
                <a16:creationId xmlns:a16="http://schemas.microsoft.com/office/drawing/2014/main" id="{934E09C6-07AE-603A-734B-23CA1C2CB971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9067530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862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DD7725F6-2114-48E2-86E1-3473AE7AFED0}"/>
              </a:ext>
            </a:extLst>
          </p:cNvPr>
          <p:cNvSpPr/>
          <p:nvPr userDrawn="1"/>
        </p:nvSpPr>
        <p:spPr>
          <a:xfrm>
            <a:off x="0" y="-1"/>
            <a:ext cx="11520488" cy="275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7"/>
          </a:p>
        </p:txBody>
      </p:sp>
      <p:sp>
        <p:nvSpPr>
          <p:cNvPr id="227" name="Picture Placeholder 2">
            <a:extLst>
              <a:ext uri="{FF2B5EF4-FFF2-40B4-BE49-F238E27FC236}">
                <a16:creationId xmlns:a16="http://schemas.microsoft.com/office/drawing/2014/main" id="{B7F231E0-A64D-3744-A09E-61AEA04E3ECE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15814" y="-226"/>
            <a:ext cx="11536302" cy="275929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</a:t>
            </a:r>
            <a:br>
              <a:rPr lang="nl-NL" noProof="0"/>
            </a:br>
            <a:r>
              <a:rPr lang="nl-NL" noProof="0"/>
              <a:t>and click on ‘Insert’.</a:t>
            </a:r>
          </a:p>
        </p:txBody>
      </p:sp>
      <p:sp>
        <p:nvSpPr>
          <p:cNvPr id="225" name="Tijdelijke aanduiding voor tekst 2">
            <a:extLst>
              <a:ext uri="{FF2B5EF4-FFF2-40B4-BE49-F238E27FC236}">
                <a16:creationId xmlns:a16="http://schemas.microsoft.com/office/drawing/2014/main" id="{390433FB-6291-51E5-28BE-526B51E27D9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1"/>
            <a:ext cx="11520488" cy="2759300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Client case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B168FC2-A3CC-44B5-8EDC-94585E8B1D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07061" y="1402537"/>
            <a:ext cx="1607389" cy="160760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0" name="Tijdelijke aanduiding voor tekst 8">
            <a:extLst>
              <a:ext uri="{FF2B5EF4-FFF2-40B4-BE49-F238E27FC236}">
                <a16:creationId xmlns:a16="http://schemas.microsoft.com/office/drawing/2014/main" id="{526B8A7A-88F8-49FE-A53D-6839BF1EB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040" y="3240088"/>
            <a:ext cx="5790244" cy="2622586"/>
          </a:xfrm>
        </p:spPr>
        <p:txBody>
          <a:bodyPr anchor="t"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</a:p>
        </p:txBody>
      </p:sp>
      <p:sp>
        <p:nvSpPr>
          <p:cNvPr id="146" name="Tijdelijke aanduiding voor tekst 8">
            <a:extLst>
              <a:ext uri="{FF2B5EF4-FFF2-40B4-BE49-F238E27FC236}">
                <a16:creationId xmlns:a16="http://schemas.microsoft.com/office/drawing/2014/main" id="{5E562FC2-31AF-48F8-9D33-CECD741EB0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6039" y="1405344"/>
            <a:ext cx="7650711" cy="94225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1pPr>
            <a:lvl2pPr marL="255005" indent="-255005">
              <a:buNone/>
              <a:tabLst/>
              <a:defRPr sz="3402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None/>
              <a:defRPr sz="3402" i="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Client case</a:t>
            </a:r>
            <a:br>
              <a:rPr lang="nl-NL"/>
            </a:br>
            <a:r>
              <a:rPr lang="nl-NL"/>
              <a:t>max. 2 </a:t>
            </a:r>
            <a:r>
              <a:rPr lang="nl-NL" err="1"/>
              <a:t>lines</a:t>
            </a:r>
            <a:endParaRPr lang="nl-NL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E25A12C-C95C-4C3D-9C25-E975D605C2CF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9146967" y="1541262"/>
            <a:ext cx="1332988" cy="1323606"/>
          </a:xfrm>
          <a:noFill/>
          <a:ln>
            <a:noFill/>
          </a:ln>
        </p:spPr>
        <p:txBody>
          <a:bodyPr lIns="0" tIns="0" rIns="0" bIns="79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9810E3-7A8A-4A20-8012-05612CEDB2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0970EEF4-89B5-46E1-9FC8-F6D40F8F3AE4}"/>
              </a:ext>
            </a:extLst>
          </p:cNvPr>
          <p:cNvGrpSpPr/>
          <p:nvPr userDrawn="1"/>
        </p:nvGrpSpPr>
        <p:grpSpPr>
          <a:xfrm>
            <a:off x="11695861" y="0"/>
            <a:ext cx="3489704" cy="6231348"/>
            <a:chOff x="-3786165" y="0"/>
            <a:chExt cx="3693114" cy="6594665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8276754-215A-454E-A947-DD7201448CD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2B2DD71A-A855-409D-A43F-524650CC88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62DB87CF-3883-4C80-9623-812E232326B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E3FD1F98-51F7-4CB4-88D0-171A3189A8B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A22773CC-A5E1-48D4-A56F-6AFE22C01A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vaal 141">
                <a:extLst>
                  <a:ext uri="{FF2B5EF4-FFF2-40B4-BE49-F238E27FC236}">
                    <a16:creationId xmlns:a16="http://schemas.microsoft.com/office/drawing/2014/main" id="{7B55D9F4-872A-4CB0-B106-36219BC90AC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F1B14DC-300A-4CAF-B86A-090709AC5A5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52F5089-3E30-4911-9E88-109C28E3C96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515C5DBA-5879-46CC-919C-3286A6A3F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10D78462-F25B-4364-9373-C4BD1950B4B8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1370F604-E4A2-4C41-B5B7-E6EEEBD2F03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EA6FA11A-CDA1-4862-BA5A-B0C46EBF1DF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CD50F2B-FB1B-422C-AA0C-450BA677620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17D61B59-AB10-497C-BBD4-BB7C908B2D6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72D63B16-317F-424A-80DE-8087A5753F1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9" name="Gelijkbenige driehoek 138">
                <a:extLst>
                  <a:ext uri="{FF2B5EF4-FFF2-40B4-BE49-F238E27FC236}">
                    <a16:creationId xmlns:a16="http://schemas.microsoft.com/office/drawing/2014/main" id="{AFAEBCB1-72F6-49D5-A15E-3D3567323E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F4B7CF3D-1A47-4D02-8E62-A59FAA5F963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919D792-7742-4BE3-9980-FD13746436C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4251DE8E-542A-4ADE-AD59-36795093282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0DEB28CA-D4B4-4C4A-B709-26434EABDD7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EA6C1990-D7CE-4D87-91F7-01CDC4596BC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B399F185-27E2-43F4-8944-7C77BE9207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34" name="Rechthoek 133">
                      <a:extLst>
                        <a:ext uri="{FF2B5EF4-FFF2-40B4-BE49-F238E27FC236}">
                          <a16:creationId xmlns:a16="http://schemas.microsoft.com/office/drawing/2014/main" id="{EA4CA0A6-06CA-419E-9295-FDB3CB9F5A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5" name="Rechthoek 134">
                      <a:extLst>
                        <a:ext uri="{FF2B5EF4-FFF2-40B4-BE49-F238E27FC236}">
                          <a16:creationId xmlns:a16="http://schemas.microsoft.com/office/drawing/2014/main" id="{5D029209-6EBC-45DE-9FD5-26F2E5D442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6" name="Ovaal 135">
                      <a:extLst>
                        <a:ext uri="{FF2B5EF4-FFF2-40B4-BE49-F238E27FC236}">
                          <a16:creationId xmlns:a16="http://schemas.microsoft.com/office/drawing/2014/main" id="{609D1150-F957-4DDE-B5D0-739D172505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2" name="Afbeelding 131">
                    <a:extLst>
                      <a:ext uri="{FF2B5EF4-FFF2-40B4-BE49-F238E27FC236}">
                        <a16:creationId xmlns:a16="http://schemas.microsoft.com/office/drawing/2014/main" id="{354F269F-1915-4ABC-BA87-58A1F23CA4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Afbeelding 132">
                    <a:extLst>
                      <a:ext uri="{FF2B5EF4-FFF2-40B4-BE49-F238E27FC236}">
                        <a16:creationId xmlns:a16="http://schemas.microsoft.com/office/drawing/2014/main" id="{4DCC68F4-BBAD-4972-AB75-FEFA4FF843A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ep 124">
                  <a:extLst>
                    <a:ext uri="{FF2B5EF4-FFF2-40B4-BE49-F238E27FC236}">
                      <a16:creationId xmlns:a16="http://schemas.microsoft.com/office/drawing/2014/main" id="{EAC25F55-8FD7-4F10-87CD-ABDB5F46D5C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39F220E9-E459-4668-B586-79C68614A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BE941249-CE6C-465D-8467-5FD1BECD351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AC1C7D4B-08B8-4177-A4AD-19583F70518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C718BA7E-55E4-485E-A560-81DC3598D0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Rechthoek 127">
                    <a:extLst>
                      <a:ext uri="{FF2B5EF4-FFF2-40B4-BE49-F238E27FC236}">
                        <a16:creationId xmlns:a16="http://schemas.microsoft.com/office/drawing/2014/main" id="{43346F1C-38FF-43E4-8AA3-249E9EFB07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5403B8AB-86A0-49F8-8393-781BA68017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3" name="Gelijkbenige driehoek 122">
                <a:extLst>
                  <a:ext uri="{FF2B5EF4-FFF2-40B4-BE49-F238E27FC236}">
                    <a16:creationId xmlns:a16="http://schemas.microsoft.com/office/drawing/2014/main" id="{8682DFD0-0BD0-4134-9CBF-24BCF4E2B6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936CFECE-E31F-432A-84BF-14C53BC2118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714965C-6525-4791-9C65-BF64CCF687A2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7E3E8652-FE57-40EC-A2FB-4279831EFF98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C519AF21-B659-42AF-B2EE-E2BAC7F7DDF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88EFEB71-88FC-4C80-99BE-9D491457482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D82EA48E-77FD-4C6A-AC67-AFEBE8072EB8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9" name="Tekstvak 108">
                <a:extLst>
                  <a:ext uri="{FF2B5EF4-FFF2-40B4-BE49-F238E27FC236}">
                    <a16:creationId xmlns:a16="http://schemas.microsoft.com/office/drawing/2014/main" id="{F2A3ABCA-298C-4C2C-A51D-38C8C7A67E19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10" name="Vrije vorm: vorm 109">
                <a:extLst>
                  <a:ext uri="{FF2B5EF4-FFF2-40B4-BE49-F238E27FC236}">
                    <a16:creationId xmlns:a16="http://schemas.microsoft.com/office/drawing/2014/main" id="{FF0FD714-C9F1-4421-ACA8-6FC8D7EFF75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1" name="Groep 110">
                <a:extLst>
                  <a:ext uri="{FF2B5EF4-FFF2-40B4-BE49-F238E27FC236}">
                    <a16:creationId xmlns:a16="http://schemas.microsoft.com/office/drawing/2014/main" id="{15F04071-DC88-4CD1-81DE-6B20A340FC86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274E1D7A-DC6E-4554-87F7-086466A637E3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47">
                  <a:extLst>
                    <a:ext uri="{FF2B5EF4-FFF2-40B4-BE49-F238E27FC236}">
                      <a16:creationId xmlns:a16="http://schemas.microsoft.com/office/drawing/2014/main" id="{13509E93-DED4-4497-9B3C-7EA0ED572C38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47">
                  <a:extLst>
                    <a:ext uri="{FF2B5EF4-FFF2-40B4-BE49-F238E27FC236}">
                      <a16:creationId xmlns:a16="http://schemas.microsoft.com/office/drawing/2014/main" id="{696E60B7-2B72-495B-BD36-1CE30881BFF4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Koorde 119">
                  <a:extLst>
                    <a:ext uri="{FF2B5EF4-FFF2-40B4-BE49-F238E27FC236}">
                      <a16:creationId xmlns:a16="http://schemas.microsoft.com/office/drawing/2014/main" id="{ADD5BE21-205D-44CE-AE3D-33548A9D06C2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86B50C2B-BB13-4AB4-91FF-E20B7DC01A92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72B59BDC-B5F3-48E2-9717-DEFD8BDEB8E9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D82C9833-C6D4-48DC-A9DD-E5E4F395BD27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Ovaal 114">
                  <a:extLst>
                    <a:ext uri="{FF2B5EF4-FFF2-40B4-BE49-F238E27FC236}">
                      <a16:creationId xmlns:a16="http://schemas.microsoft.com/office/drawing/2014/main" id="{F7C929BE-3330-439A-B3B6-F6273A344D94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47">
                  <a:extLst>
                    <a:ext uri="{FF2B5EF4-FFF2-40B4-BE49-F238E27FC236}">
                      <a16:creationId xmlns:a16="http://schemas.microsoft.com/office/drawing/2014/main" id="{8628E3E5-E524-4EDD-BD71-55113268F3D6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E8BDF8B-0C1B-4F55-88E5-EF0C21EEE1B0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FC499A46-DB04-47CA-9655-9C4164EB1273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DE3D2913-361A-439E-A70F-B68B7A2B458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4F064527-8773-4B97-A3B2-AE106C1090F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E24DF667-B551-46A7-A641-3EEB264B0681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9" name="Inspireren">
                <a:extLst>
                  <a:ext uri="{FF2B5EF4-FFF2-40B4-BE49-F238E27FC236}">
                    <a16:creationId xmlns:a16="http://schemas.microsoft.com/office/drawing/2014/main" id="{1ED9A768-8E4F-4420-862B-0BE5202756D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01" name="Freeform 12">
                  <a:extLst>
                    <a:ext uri="{FF2B5EF4-FFF2-40B4-BE49-F238E27FC236}">
                      <a16:creationId xmlns:a16="http://schemas.microsoft.com/office/drawing/2014/main" id="{1A66F58A-5271-4765-B9A1-152F7093B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02" name="Freeform 13">
                  <a:extLst>
                    <a:ext uri="{FF2B5EF4-FFF2-40B4-BE49-F238E27FC236}">
                      <a16:creationId xmlns:a16="http://schemas.microsoft.com/office/drawing/2014/main" id="{77335023-E8D3-4759-A246-0B9756F12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03" name="Freeform 14">
                  <a:extLst>
                    <a:ext uri="{FF2B5EF4-FFF2-40B4-BE49-F238E27FC236}">
                      <a16:creationId xmlns:a16="http://schemas.microsoft.com/office/drawing/2014/main" id="{7B4E1FF1-DC87-4EB2-A03C-A928355326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71D0D07A-DF10-4B18-A0DC-BA98A97040F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1" name="INSTRUCTION">
            <a:extLst>
              <a:ext uri="{FF2B5EF4-FFF2-40B4-BE49-F238E27FC236}">
                <a16:creationId xmlns:a16="http://schemas.microsoft.com/office/drawing/2014/main" id="{D1FC0D29-6580-4F99-B76A-E7AAE9CC2EA8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A63D260-9BD6-4F04-A4DB-2CF34AA128E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130223F0-7013-4B14-B571-03EEF083D20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7C781C4E-B203-4104-9F9D-366D077FCCB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8FAC42E6-BDA7-4C9B-8C02-5B151CD5C5D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B66B02A3-BF12-430F-A5AE-E6D70945B38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06CBBF85-1888-4AAC-A952-9E2196133D9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F230FC26-151A-406B-9B19-3229F905A00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3E3AE2CF-C341-481E-BE6A-CE35ACD9863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324B9FB1-418C-4E7D-8A75-E1CFFAAE9F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14A04F5F-1B98-4CA5-BB30-7955B8E3DE1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0" i="0" u="none" strike="noStrike" kern="0" cap="all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10776BC-7CD8-40F5-9AF1-52C113A379BA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24DCDDC-7307-4EFF-ADA5-BCC8D2F31E0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268" b="0" i="0" u="none" strike="noStrike" kern="0" cap="all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975EA3D-B4EB-4AE3-BE77-9B48D3E3E42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C56AC5A4-3D11-43A2-A8E9-C4F7CE1342A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A48D1C8-6953-446E-915E-61F87A4F0C0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6C6BF35E-E456-47CB-B789-BF5D0482BCF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3E2FA2AE-B0D4-4E69-9CC2-12610459FAC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92E155-1D76-4FF9-A1DC-7FE8D8FA180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DEA99A9C-E9F9-4012-A734-DC8280972CC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ED13D289-C4EF-4A46-AFFD-BA7A65722B5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7E066852-91B2-47BA-AF59-6319337CE15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74" name="ICOON_info">
              <a:extLst>
                <a:ext uri="{FF2B5EF4-FFF2-40B4-BE49-F238E27FC236}">
                  <a16:creationId xmlns:a16="http://schemas.microsoft.com/office/drawing/2014/main" id="{7C86782D-3B8F-4A69-8FCE-5986A52664E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22" name="Ovaal 221">
                <a:extLst>
                  <a:ext uri="{FF2B5EF4-FFF2-40B4-BE49-F238E27FC236}">
                    <a16:creationId xmlns:a16="http://schemas.microsoft.com/office/drawing/2014/main" id="{AB0F600D-95AE-493E-A8F8-3F00E7E6560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Graphic 163" descr="Informatie">
                <a:extLst>
                  <a:ext uri="{FF2B5EF4-FFF2-40B4-BE49-F238E27FC236}">
                    <a16:creationId xmlns:a16="http://schemas.microsoft.com/office/drawing/2014/main" id="{FF05CF67-A991-4D34-9677-7DCA9CE50B6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5" name="VOORBEELD">
              <a:extLst>
                <a:ext uri="{FF2B5EF4-FFF2-40B4-BE49-F238E27FC236}">
                  <a16:creationId xmlns:a16="http://schemas.microsoft.com/office/drawing/2014/main" id="{5023CFE3-C738-4EED-AC53-81D0CE751212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F496503D-612E-450E-BDFE-5F23F32F7C7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073D66D7-A451-465E-B4FB-8A08C8E87DA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D1ACE9FA-7B08-4914-BB76-790B48B811E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4EA3AF5F-9E80-4950-8409-363AA24F6B1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673854B5-D3FF-4B56-8B69-56769B2BD3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0D4750AA-6EB4-4204-9FE9-ACEDAACADD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F4CC99A6-0D45-4AE9-A110-E189C0627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FBEA0CDB-3768-4448-82AA-C40F61A479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E887EC83-14DE-46EC-8BDD-8A312611A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6" name="Pijl: rechts 215">
                  <a:extLst>
                    <a:ext uri="{FF2B5EF4-FFF2-40B4-BE49-F238E27FC236}">
                      <a16:creationId xmlns:a16="http://schemas.microsoft.com/office/drawing/2014/main" id="{688832F3-B656-40F0-9263-2FA3E7F632A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5" name="Groep 184">
                <a:extLst>
                  <a:ext uri="{FF2B5EF4-FFF2-40B4-BE49-F238E27FC236}">
                    <a16:creationId xmlns:a16="http://schemas.microsoft.com/office/drawing/2014/main" id="{CBFB4AD5-4F31-4D37-863D-96ACE85E81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172D8735-E2CA-4E9A-AAEE-4FF750BC4D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0BE08A77-3A52-41A9-AF0E-7BC323A8DA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3F93DF66-56AC-4D79-955D-52BE7E844E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F3829AEB-CF8D-4F62-8465-5E746133C1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D0212665-1D8A-4069-85B3-6632289518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E1D67755-00F0-496F-B41D-CE6ADB6072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9" name="Pijl: rechts 208">
                  <a:extLst>
                    <a:ext uri="{FF2B5EF4-FFF2-40B4-BE49-F238E27FC236}">
                      <a16:creationId xmlns:a16="http://schemas.microsoft.com/office/drawing/2014/main" id="{A7BA0714-E50F-42CA-A0AF-E3C879A6CA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7D7931B-E7C8-483D-8D4F-128DCF81D9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DEA38810-B5AD-4043-A64B-1B354921FB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81909CE4-28EA-496C-92E0-09128B4CA63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0F2E32B8-072D-45DF-A535-03656F39D8B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3B8145BE-0E99-4918-BFC4-221DDC78164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C93EF82C-564E-42A3-8A95-8911A383877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32F7EA9E-8771-4D7F-966A-965FA9548F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BBEBE104-BEC6-4582-AC10-D54C68D421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6EC410AF-EFAD-4EFB-BBA6-5D475BDB5C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CD85446F-181C-4F3F-BF4D-31B2598F6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D1C2E53D-6334-4D93-AD10-2365E2B635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79732F02-7A92-4E39-B28F-41267AA86C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2" name="Pijl: rechts 201">
                  <a:extLst>
                    <a:ext uri="{FF2B5EF4-FFF2-40B4-BE49-F238E27FC236}">
                      <a16:creationId xmlns:a16="http://schemas.microsoft.com/office/drawing/2014/main" id="{FB4C6597-9E3D-45A1-9668-F7951DE92BE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94B4349C-A26F-4C36-BF3A-2CD1178AD2F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2" name="Rechthoek 191">
                  <a:extLst>
                    <a:ext uri="{FF2B5EF4-FFF2-40B4-BE49-F238E27FC236}">
                      <a16:creationId xmlns:a16="http://schemas.microsoft.com/office/drawing/2014/main" id="{4BF14B38-86DD-4E9E-A6DC-C9FE163E20C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3" name="Groep 192">
                  <a:extLst>
                    <a:ext uri="{FF2B5EF4-FFF2-40B4-BE49-F238E27FC236}">
                      <a16:creationId xmlns:a16="http://schemas.microsoft.com/office/drawing/2014/main" id="{DA0F4F89-F14B-4A99-B978-966CEA4C0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844E3B69-1005-44E2-8AEE-178BD58DB6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5E86332-E8CE-442C-AED6-37DFB832FF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FF8AF3F9-33A6-4451-9FDA-1E2984EAD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8" name="Rechte verbindingslijn 197">
                    <a:extLst>
                      <a:ext uri="{FF2B5EF4-FFF2-40B4-BE49-F238E27FC236}">
                        <a16:creationId xmlns:a16="http://schemas.microsoft.com/office/drawing/2014/main" id="{5E0668B5-3FE3-4FBC-9D4F-60F0A4AEF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9" name="Rechte verbindingslijn 198">
                    <a:extLst>
                      <a:ext uri="{FF2B5EF4-FFF2-40B4-BE49-F238E27FC236}">
                        <a16:creationId xmlns:a16="http://schemas.microsoft.com/office/drawing/2014/main" id="{B2DB37B0-1032-4E30-8FF9-6F5FCC40BF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4" name="Pijl: rechts 193">
                  <a:extLst>
                    <a:ext uri="{FF2B5EF4-FFF2-40B4-BE49-F238E27FC236}">
                      <a16:creationId xmlns:a16="http://schemas.microsoft.com/office/drawing/2014/main" id="{49DF158A-95DF-45B1-996B-569F61A46E7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24636E3D-06E3-4B11-8DC0-EE6C69006F5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77" name="Inspireren">
                <a:extLst>
                  <a:ext uri="{FF2B5EF4-FFF2-40B4-BE49-F238E27FC236}">
                    <a16:creationId xmlns:a16="http://schemas.microsoft.com/office/drawing/2014/main" id="{BFAAF9F8-1A4E-40CB-9DA3-9967DC920C3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79" name="Freeform 12">
                  <a:extLst>
                    <a:ext uri="{FF2B5EF4-FFF2-40B4-BE49-F238E27FC236}">
                      <a16:creationId xmlns:a16="http://schemas.microsoft.com/office/drawing/2014/main" id="{BD89CFC1-059B-4628-8344-C577F3BA0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0" name="Freeform 13">
                  <a:extLst>
                    <a:ext uri="{FF2B5EF4-FFF2-40B4-BE49-F238E27FC236}">
                      <a16:creationId xmlns:a16="http://schemas.microsoft.com/office/drawing/2014/main" id="{64C0C149-9653-406B-AB6D-ED1916411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1" name="Freeform 14">
                  <a:extLst>
                    <a:ext uri="{FF2B5EF4-FFF2-40B4-BE49-F238E27FC236}">
                      <a16:creationId xmlns:a16="http://schemas.microsoft.com/office/drawing/2014/main" id="{90D73A00-55D6-40FE-8BFD-53FEC2393D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2E9C90AB-EE27-492B-9F75-7D742B827F88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8575A69-A472-DF49-939E-C91839830CD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814AE221-12F9-A68E-A732-C9E21B77EED4}"/>
              </a:ext>
            </a:extLst>
          </p:cNvPr>
          <p:cNvSpPr>
            <a:spLocks noGrp="1"/>
          </p:cNvSpPr>
          <p:nvPr>
            <p:ph type="pic" idx="36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163" name="Tijdelijke aanduiding voor tekst 8">
            <a:extLst>
              <a:ext uri="{FF2B5EF4-FFF2-40B4-BE49-F238E27FC236}">
                <a16:creationId xmlns:a16="http://schemas.microsoft.com/office/drawing/2014/main" id="{3326D4DA-BF87-9FED-A499-DF4AD59E805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56299" y="3240088"/>
            <a:ext cx="3558151" cy="2622586"/>
          </a:xfrm>
          <a:solidFill>
            <a:schemeClr val="tx2"/>
          </a:solidFill>
        </p:spPr>
        <p:txBody>
          <a:bodyPr lIns="144000" tIns="144000" rIns="144000" bIns="72000" anchor="t"/>
          <a:lstStyle>
            <a:lvl3pPr>
              <a:lnSpc>
                <a:spcPct val="120000"/>
              </a:lnSpc>
              <a:defRPr sz="1323" i="1">
                <a:solidFill>
                  <a:schemeClr val="bg1"/>
                </a:solidFill>
              </a:defRPr>
            </a:lvl3pPr>
          </a:lstStyle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4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1"/>
            <a:ext cx="11520488" cy="6480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3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7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7126" y="2234322"/>
            <a:ext cx="9148790" cy="1105117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402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402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402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402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402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r>
              <a:rPr lang="nl-NL" err="1"/>
              <a:t>title</a:t>
            </a:r>
            <a:br>
              <a:rPr lang="nl-NL"/>
            </a:br>
            <a:r>
              <a:rPr lang="nl-NL"/>
              <a:t>max. 2 </a:t>
            </a:r>
            <a:r>
              <a:rPr lang="nl-NL" err="1"/>
              <a:t>lines</a:t>
            </a:r>
            <a:endParaRPr lang="nl-NL"/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7126" y="3466174"/>
            <a:ext cx="9148790" cy="291580"/>
          </a:xfrm>
        </p:spPr>
        <p:txBody>
          <a:bodyPr/>
          <a:lstStyle>
            <a:lvl1pPr marL="0" indent="0" algn="l">
              <a:buNone/>
              <a:defRPr sz="1512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512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419978" y="3537535"/>
            <a:ext cx="193385" cy="161149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039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512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07126" y="3962088"/>
            <a:ext cx="9694899" cy="3402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6065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961E0D4C-0912-4409-A86A-C6C850523F23}"/>
              </a:ext>
            </a:extLst>
          </p:cNvPr>
          <p:cNvGrpSpPr/>
          <p:nvPr userDrawn="1"/>
        </p:nvGrpSpPr>
        <p:grpSpPr>
          <a:xfrm>
            <a:off x="-3577630" y="0"/>
            <a:ext cx="3489961" cy="2565576"/>
            <a:chOff x="-3786165" y="0"/>
            <a:chExt cx="3693386" cy="2715161"/>
          </a:xfrm>
        </p:grpSpPr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D9DBD3E0-FFC2-41B8-A3F1-E602370C496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2154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63995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323" b="1" i="0" u="none" strike="noStrike" kern="1200" cap="all" spc="0" normalizeH="0" baseline="0" noProof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Change wave colour</a:t>
              </a: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54F36D7E-6EB4-4CE9-9837-F25555C551F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BFB17C53-282E-4AAE-9148-E6A0861788E0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864017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wave.</a:t>
              </a:r>
            </a:p>
          </p:txBody>
        </p:sp>
        <p:sp>
          <p:nvSpPr>
            <p:cNvPr id="72" name="Ovaal 71">
              <a:extLst>
                <a:ext uri="{FF2B5EF4-FFF2-40B4-BE49-F238E27FC236}">
                  <a16:creationId xmlns:a16="http://schemas.microsoft.com/office/drawing/2014/main" id="{4BAB3448-8519-4235-BFF9-0197B0E542B4}"/>
                </a:ext>
              </a:extLst>
            </p:cNvPr>
            <p:cNvSpPr/>
            <p:nvPr userDrawn="1"/>
          </p:nvSpPr>
          <p:spPr>
            <a:xfrm>
              <a:off x="-3603587" y="139518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9BC97CD0-F7D6-49C5-A078-FAEF6ECF1501}"/>
                </a:ext>
              </a:extLst>
            </p:cNvPr>
            <p:cNvSpPr/>
            <p:nvPr userDrawn="1"/>
          </p:nvSpPr>
          <p:spPr>
            <a:xfrm>
              <a:off x="-3319416" y="1395188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864017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colour you want to use. The wave will appear in the selected outline colour.</a:t>
              </a:r>
            </a:p>
          </p:txBody>
        </p: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237B8D5E-0057-4679-88A0-B6026591DD72}"/>
                </a:ext>
              </a:extLst>
            </p:cNvPr>
            <p:cNvGrpSpPr/>
            <p:nvPr userDrawn="1"/>
          </p:nvGrpSpPr>
          <p:grpSpPr>
            <a:xfrm>
              <a:off x="-3786165" y="1755465"/>
              <a:ext cx="3693386" cy="959696"/>
              <a:chOff x="-3786437" y="6163468"/>
              <a:chExt cx="3693386" cy="959696"/>
            </a:xfrm>
          </p:grpSpPr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FA7D1F46-A6AA-45A1-86AC-D64CE7D3604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863995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Want to know more?</a:t>
                </a:r>
                <a:b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Go to the tab</a:t>
                </a:r>
                <a: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'SLIDEBUILDER’ </a:t>
                </a:r>
                <a: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07" name="ICOON_info">
                <a:extLst>
                  <a:ext uri="{FF2B5EF4-FFF2-40B4-BE49-F238E27FC236}">
                    <a16:creationId xmlns:a16="http://schemas.microsoft.com/office/drawing/2014/main" id="{DED30A12-33E6-41EA-9D91-08F03EACFC52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17" name="Ovaal 116">
                  <a:extLst>
                    <a:ext uri="{FF2B5EF4-FFF2-40B4-BE49-F238E27FC236}">
                      <a16:creationId xmlns:a16="http://schemas.microsoft.com/office/drawing/2014/main" id="{AE5C7ADB-3F8E-4D9D-823E-2617EC2A144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63995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512" b="0" i="0" u="none" strike="noStrike" kern="1200" cap="all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Graphic 163" descr="Informatie">
                  <a:extLst>
                    <a:ext uri="{FF2B5EF4-FFF2-40B4-BE49-F238E27FC236}">
                      <a16:creationId xmlns:a16="http://schemas.microsoft.com/office/drawing/2014/main" id="{61713712-13CE-40B6-8446-5B4443D1280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l" defTabSz="8639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9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66394699-6FC0-44A0-976C-1C9813A088FC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09" name="Inspireren">
                  <a:extLst>
                    <a:ext uri="{FF2B5EF4-FFF2-40B4-BE49-F238E27FC236}">
                      <a16:creationId xmlns:a16="http://schemas.microsoft.com/office/drawing/2014/main" id="{39D79721-00F5-4A02-8AED-4167A25A14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14" name="Freeform 12">
                    <a:extLst>
                      <a:ext uri="{FF2B5EF4-FFF2-40B4-BE49-F238E27FC236}">
                        <a16:creationId xmlns:a16="http://schemas.microsoft.com/office/drawing/2014/main" id="{0571CF49-E13F-471F-B53F-D9D8E8F66D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4061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 13">
                    <a:extLst>
                      <a:ext uri="{FF2B5EF4-FFF2-40B4-BE49-F238E27FC236}">
                        <a16:creationId xmlns:a16="http://schemas.microsoft.com/office/drawing/2014/main" id="{16998C88-545E-4EAB-BF4E-EF0C316A62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4061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 14">
                    <a:extLst>
                      <a:ext uri="{FF2B5EF4-FFF2-40B4-BE49-F238E27FC236}">
                        <a16:creationId xmlns:a16="http://schemas.microsoft.com/office/drawing/2014/main" id="{2FB46237-E5F9-49AB-B655-A44F4615E1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4061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0" name="Tekstvak 109">
                  <a:extLst>
                    <a:ext uri="{FF2B5EF4-FFF2-40B4-BE49-F238E27FC236}">
                      <a16:creationId xmlns:a16="http://schemas.microsoft.com/office/drawing/2014/main" id="{FCE0438B-6EDB-490B-BBAC-A0ADBC50062E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84D5394B-E88E-4E06-BB73-F3DE87514388}"/>
                </a:ext>
              </a:extLst>
            </p:cNvPr>
            <p:cNvSpPr/>
            <p:nvPr userDrawn="1"/>
          </p:nvSpPr>
          <p:spPr>
            <a:xfrm>
              <a:off x="-3603587" y="7812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C57DC304-3470-4F95-A736-1742041C4732}"/>
                </a:ext>
              </a:extLst>
            </p:cNvPr>
            <p:cNvSpPr/>
            <p:nvPr userDrawn="1"/>
          </p:nvSpPr>
          <p:spPr>
            <a:xfrm>
              <a:off x="-3319415" y="781277"/>
              <a:ext cx="2944682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864017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tab ‘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Format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and click the Shape Outline drop-down arrow. The Shape Outline menu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will appear</a:t>
              </a:r>
            </a:p>
          </p:txBody>
        </p:sp>
      </p:grp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0340CE-D85C-64C4-A272-19A61C0D905D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FFFFFF"/>
                </a:solidFill>
              </a:rPr>
              <a:pPr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59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INSTRUCTION">
            <a:extLst>
              <a:ext uri="{FF2B5EF4-FFF2-40B4-BE49-F238E27FC236}">
                <a16:creationId xmlns:a16="http://schemas.microsoft.com/office/drawing/2014/main" id="{C41E9CDB-E524-4FA1-9D4F-23FCA9640ED7}"/>
              </a:ext>
            </a:extLst>
          </p:cNvPr>
          <p:cNvGrpSpPr/>
          <p:nvPr userDrawn="1"/>
        </p:nvGrpSpPr>
        <p:grpSpPr>
          <a:xfrm>
            <a:off x="-3577630" y="0"/>
            <a:ext cx="3489961" cy="6274515"/>
            <a:chOff x="-3786165" y="-1"/>
            <a:chExt cx="3693386" cy="664034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F653DF-096C-40C4-B184-E9B79FF0CA3A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1376A18-F924-4E40-BA5F-6E781E530FD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CAAAF049-FE29-4935-9AF2-419B13FC42EA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nl-NL" sz="113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BA3B224-6A10-4D37-A4CF-C21A13696F35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90ED40-DD64-4016-89BA-7E837CF1D3F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3B98CC12-E49F-4BAE-AA0E-53A31D3094E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FB44375-6E40-479E-913A-3424EBB783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7E25D6D-97AF-43A3-A69E-126D9AE5A05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945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711266AE-23CF-43D2-A196-953B370FE615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A34E0D61-3339-4954-8EA5-FEBF47FFAD1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6AAB3EC0-2BD8-41AA-BE41-A97F6BFF4B6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7088201A-6BC5-4B4C-B390-BDDD9572B677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1" name="Rechthoek: afgeronde hoeken 80">
                  <a:extLst>
                    <a:ext uri="{FF2B5EF4-FFF2-40B4-BE49-F238E27FC236}">
                      <a16:creationId xmlns:a16="http://schemas.microsoft.com/office/drawing/2014/main" id="{1B0DB70C-9639-4BA1-9C3C-B80E01FDCCA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BE1CEBA-3EB4-4A09-BC28-7E409AA36E8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A89A3C4A-8004-4DF2-A091-B4B793057D5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F0C63FE2-1B3D-4A6E-8B27-E284CE347419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74B56A1-ACEF-498C-A57B-40115E3DAF0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1317A7B4-ADCA-4C2C-933C-314A90CE1B4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F344D851-0790-41C8-AD35-94DA5D2C3EF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2D913CA-12F9-45FB-9BCB-DAFF8370429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5" name="Rechthoek: afgeronde hoeken 74">
                    <a:extLst>
                      <a:ext uri="{FF2B5EF4-FFF2-40B4-BE49-F238E27FC236}">
                        <a16:creationId xmlns:a16="http://schemas.microsoft.com/office/drawing/2014/main" id="{DBFF6A96-6BDA-44AF-BE4F-3FA007B0A4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756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618B1692-84D7-4FCC-B1FE-55E2266C07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0F126156-22F0-444C-A7CB-1E16133653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0D66A0CF-D354-42DB-A4F0-605CB745E3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EF8D719F-5BCE-4525-AEDB-67924323C7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0B2FB3C3-4958-42C1-99F0-19234813CA9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4" name="Boog 73">
                  <a:extLst>
                    <a:ext uri="{FF2B5EF4-FFF2-40B4-BE49-F238E27FC236}">
                      <a16:creationId xmlns:a16="http://schemas.microsoft.com/office/drawing/2014/main" id="{23C27A91-8B19-4EA5-93A9-965435164903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nl-NL" sz="2268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E9DC3848-29D1-4014-B7E3-60FC427B5EE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E9505C54-3912-4009-82AF-FE62F6B6EEC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2" name="Vrije vorm: vorm 71">
                <a:extLst>
                  <a:ext uri="{FF2B5EF4-FFF2-40B4-BE49-F238E27FC236}">
                    <a16:creationId xmlns:a16="http://schemas.microsoft.com/office/drawing/2014/main" id="{DF4824A7-6B4C-46B8-8C9A-97137F5E26E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00CF2C9-587E-41B3-93F3-994E5379CE10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7850F443-80DD-45FC-B9C5-C35E97E5F327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7" name="ICOON_info">
                <a:extLst>
                  <a:ext uri="{FF2B5EF4-FFF2-40B4-BE49-F238E27FC236}">
                    <a16:creationId xmlns:a16="http://schemas.microsoft.com/office/drawing/2014/main" id="{1EB46903-D7F6-4089-8F4E-1112FC7CBFA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4" name="Ovaal 63">
                  <a:extLst>
                    <a:ext uri="{FF2B5EF4-FFF2-40B4-BE49-F238E27FC236}">
                      <a16:creationId xmlns:a16="http://schemas.microsoft.com/office/drawing/2014/main" id="{24535F9A-0F5F-4DF0-8129-724875D8B76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Graphic 163" descr="Informatie">
                  <a:extLst>
                    <a:ext uri="{FF2B5EF4-FFF2-40B4-BE49-F238E27FC236}">
                      <a16:creationId xmlns:a16="http://schemas.microsoft.com/office/drawing/2014/main" id="{3A7C436E-AE8B-4E93-A496-CDB7B6BE859B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20B3EE68-286C-48E9-906B-5B33EF65D33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9" name="Inspireren">
                  <a:extLst>
                    <a:ext uri="{FF2B5EF4-FFF2-40B4-BE49-F238E27FC236}">
                      <a16:creationId xmlns:a16="http://schemas.microsoft.com/office/drawing/2014/main" id="{71558E7C-E404-4159-B004-12C9FA15DB4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1" name="Freeform 12">
                    <a:extLst>
                      <a:ext uri="{FF2B5EF4-FFF2-40B4-BE49-F238E27FC236}">
                        <a16:creationId xmlns:a16="http://schemas.microsoft.com/office/drawing/2014/main" id="{84777F27-C153-4A30-9A36-61E20F1B2B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62" name="Freeform 13">
                    <a:extLst>
                      <a:ext uri="{FF2B5EF4-FFF2-40B4-BE49-F238E27FC236}">
                        <a16:creationId xmlns:a16="http://schemas.microsoft.com/office/drawing/2014/main" id="{67FB4270-D95C-43AC-83C7-5807E3AE75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63" name="Freeform 14">
                    <a:extLst>
                      <a:ext uri="{FF2B5EF4-FFF2-40B4-BE49-F238E27FC236}">
                        <a16:creationId xmlns:a16="http://schemas.microsoft.com/office/drawing/2014/main" id="{B0271BD6-CDB5-4EE9-99C4-9713AF50C09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60" name="Tekstvak 59">
                  <a:extLst>
                    <a:ext uri="{FF2B5EF4-FFF2-40B4-BE49-F238E27FC236}">
                      <a16:creationId xmlns:a16="http://schemas.microsoft.com/office/drawing/2014/main" id="{F1A17479-AF08-47C1-9247-EC9BE3DA0F87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CB2E8A0-ED56-483C-BFA4-A5A18DFFFEA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C2CA1BE-AA70-469F-B1F6-5B1048E6411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E09ABE0D-D888-4AE8-BF54-C0FCD316A16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11ACFC8A-1763-482C-A3F0-BEFA0FB197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A85F3B6-4869-4B32-8EDA-CE703E998ED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6B4178F-EAE0-43AB-BA69-52A4F1E2BD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7C6FDFFC-EA2D-4D18-8432-BA25227949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F9E14390-1B8D-41B2-AB57-61498A2159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6E93B28B-B246-4C75-BAEF-5672B1D7330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92826ED5-88B7-4AEE-886E-BD0704F8E8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8F41045-DA7E-4423-92A0-74BB7B25E2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42E9CB17-961C-4E2B-A68A-FC5535568F7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3326D9DC-44AE-4EC3-9B77-B915245E65E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93DCA61D-EA45-4C7A-9519-BBA17BA385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8836740-8C4C-4969-AE5F-7163E3FDF2E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4475D13-B207-4831-A95B-EA1B43E4A0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16792940-6D71-4387-A214-821B4D4BD1B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5D199D4-C096-4EB2-A9C8-D24C53BD451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61299C5-4296-4AE9-A794-7874445FFBC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7B3A3BE0-039B-4364-8B0D-96FEAE564DC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39B54E86-E357-4BCD-A137-70C1F6DB65D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EAA30DC-E4D9-4BD8-B000-8EE6F9AE3E3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D7386DAA-6392-4965-B29F-35B5F1E03E3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40619"/>
                  <a:endParaRPr lang="nl-NL" sz="6803" noProof="0">
                    <a:solidFill>
                      <a:srgbClr val="211F26"/>
                    </a:solidFill>
                    <a:latin typeface="Segoe UI Light"/>
                  </a:endParaRPr>
                </a:p>
              </p:txBody>
            </p: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D6003DBC-2145-4A74-BE21-C88F7A80BD3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20D08C1-660C-4C84-9EAF-9F5DCE12D24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934E92B6-0CCA-4E2A-BDA0-FB0CB2039F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</p:grp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1B80938B-ECE4-4893-9AAA-DC85171BC97F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1520488" cy="6485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1520488" cy="6485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1520488" cy="648570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23" i="1" baseline="0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</a:t>
            </a:r>
            <a:br>
              <a:rPr lang="nl-NL" noProof="0"/>
            </a:br>
            <a:r>
              <a:rPr lang="nl-NL" noProof="0"/>
              <a:t>and click on ‘Insert’.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442148"/>
            <a:ext cx="11520488" cy="103802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5189" y="1752048"/>
            <a:ext cx="4118174" cy="4118112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276"/>
              </a:lnSpc>
              <a:buNone/>
              <a:defRPr sz="3402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764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764" cap="all" baseline="0"/>
            </a:lvl3pPr>
            <a:lvl4pPr marL="0" indent="0">
              <a:buNone/>
              <a:defRPr sz="1764" cap="all" baseline="0"/>
            </a:lvl4pPr>
            <a:lvl5pPr marL="0" indent="0">
              <a:buNone/>
              <a:defRPr sz="1764" cap="all" baseline="0"/>
            </a:lvl5pPr>
            <a:lvl6pPr marL="0" indent="0">
              <a:buNone/>
              <a:defRPr sz="1764" cap="all" baseline="0"/>
            </a:lvl6pPr>
            <a:lvl7pPr marL="0" indent="0">
              <a:buNone/>
              <a:defRPr sz="1764" cap="all" baseline="0"/>
            </a:lvl7pPr>
            <a:lvl8pPr marL="0" indent="0">
              <a:buNone/>
              <a:defRPr sz="1764" cap="all" baseline="0"/>
            </a:lvl8pPr>
            <a:lvl9pPr marL="0" indent="0">
              <a:buFont typeface="Arial" panose="020B0604020202020204" pitchFamily="34" charset="0"/>
              <a:buNone/>
              <a:defRPr sz="1764" cap="all" baseline="0"/>
            </a:lvl9pPr>
          </a:lstStyle>
          <a:p>
            <a:r>
              <a:rPr lang="nl-NL"/>
              <a:t>Click </a:t>
            </a:r>
            <a:br>
              <a:rPr lang="nl-NL"/>
            </a:b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 err="1"/>
              <a:t>Subtitle</a:t>
            </a:r>
            <a:endParaRPr lang="nl-NL"/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1520488" cy="10260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95189" y="4883997"/>
            <a:ext cx="4119261" cy="963122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512" baseline="0">
                <a:solidFill>
                  <a:schemeClr val="bg1"/>
                </a:solidFill>
              </a:defRPr>
            </a:lvl1pPr>
            <a:lvl2pPr marL="431998" indent="0" algn="ctr">
              <a:buNone/>
              <a:defRPr sz="1890"/>
            </a:lvl2pPr>
            <a:lvl3pPr marL="863995" indent="0" algn="ctr">
              <a:buNone/>
              <a:defRPr sz="1701"/>
            </a:lvl3pPr>
            <a:lvl4pPr marL="1295993" indent="0" algn="ctr">
              <a:buNone/>
              <a:defRPr sz="1512"/>
            </a:lvl4pPr>
            <a:lvl5pPr marL="1727990" indent="0" algn="ctr">
              <a:buNone/>
              <a:defRPr sz="1512"/>
            </a:lvl5pPr>
            <a:lvl6pPr marL="2159988" indent="0" algn="ctr">
              <a:buNone/>
              <a:defRPr sz="1512"/>
            </a:lvl6pPr>
            <a:lvl7pPr marL="2591984" indent="0" algn="ctr">
              <a:buNone/>
              <a:defRPr sz="1512"/>
            </a:lvl7pPr>
            <a:lvl8pPr marL="3023982" indent="0" algn="ctr">
              <a:buNone/>
              <a:defRPr sz="1512"/>
            </a:lvl8pPr>
            <a:lvl9pPr marL="3455980" indent="0" algn="ctr">
              <a:buNone/>
              <a:defRPr sz="1512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257449"/>
            <a:ext cx="11520488" cy="222726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54088"/>
            <a:ext cx="11520488" cy="159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945" b="0" cap="all" spc="63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6065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633B5A7-FB2F-4754-8843-505D8B26453F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06040" y="182947"/>
            <a:ext cx="2056196" cy="670128"/>
          </a:xfrm>
          <a:noFill/>
          <a:ln>
            <a:noFill/>
          </a:ln>
        </p:spPr>
        <p:txBody>
          <a:bodyPr lIns="129600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421492DF-9875-4B4A-ACC7-A83A9FDB864A}"/>
              </a:ext>
            </a:extLst>
          </p:cNvPr>
          <p:cNvGrpSpPr/>
          <p:nvPr userDrawn="1"/>
        </p:nvGrpSpPr>
        <p:grpSpPr>
          <a:xfrm>
            <a:off x="11695861" y="0"/>
            <a:ext cx="3489961" cy="3125002"/>
            <a:chOff x="12377595" y="0"/>
            <a:chExt cx="3693386" cy="3307204"/>
          </a:xfrm>
        </p:grpSpPr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AA7D80A-4368-4E84-913E-0249843533DA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0720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61503B9-C302-4370-B7BB-FF8366EF9AEE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4BF40341-3B23-461D-863A-398479EE173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C4FD9E1F-EB94-40BF-9AE2-5B5D379E2C20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34ED1F6-077F-4C6C-B87D-F618A58DD029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6E5F652D-77DA-4CEB-AC64-C2E0FBED2977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2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DB85688E-98EA-4F68-A0F3-1A443FE134D7}"/>
                </a:ext>
              </a:extLst>
            </p:cNvPr>
            <p:cNvSpPr/>
            <p:nvPr userDrawn="1"/>
          </p:nvSpPr>
          <p:spPr>
            <a:xfrm>
              <a:off x="12377595" y="247920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09" name="ICOON_info">
              <a:extLst>
                <a:ext uri="{FF2B5EF4-FFF2-40B4-BE49-F238E27FC236}">
                  <a16:creationId xmlns:a16="http://schemas.microsoft.com/office/drawing/2014/main" id="{510D195F-A3A8-4F51-AD95-26EB79547F16}"/>
                </a:ext>
              </a:extLst>
            </p:cNvPr>
            <p:cNvGrpSpPr/>
            <p:nvPr userDrawn="1"/>
          </p:nvGrpSpPr>
          <p:grpSpPr>
            <a:xfrm>
              <a:off x="15787296" y="2348041"/>
              <a:ext cx="283685" cy="283685"/>
              <a:chOff x="-510741" y="5913713"/>
              <a:chExt cx="267555" cy="267555"/>
            </a:xfrm>
          </p:grpSpPr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CBD09AA2-4924-4CCB-A865-233094E7CC7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raphic 163" descr="Informatie">
                <a:extLst>
                  <a:ext uri="{FF2B5EF4-FFF2-40B4-BE49-F238E27FC236}">
                    <a16:creationId xmlns:a16="http://schemas.microsoft.com/office/drawing/2014/main" id="{155C26E5-D3B7-4FFE-A6A2-BB590963E7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0" name="VOORBEELD">
              <a:extLst>
                <a:ext uri="{FF2B5EF4-FFF2-40B4-BE49-F238E27FC236}">
                  <a16:creationId xmlns:a16="http://schemas.microsoft.com/office/drawing/2014/main" id="{59FFE7F0-85A5-4107-BBDB-27FCC7B41EF7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D6D358ED-5B80-40FE-8765-425FF3B4DB3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CAA2BD8C-3B08-4FF7-BE3A-A65B6218E91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DF679D6-3940-431E-B28E-9851706303A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FDC19E2E-D2B8-421A-8778-68ADF99232A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F271E741-23DA-4601-ABD9-CD5ABB2049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99ED1B32-6B11-4BB6-9C28-E80C1D77EF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D7945E01-CC86-4615-98AB-D90964733D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E275D2D0-E7DE-43EC-9533-26EEC02A0D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6" name="Rechte verbindingslijn 155">
                    <a:extLst>
                      <a:ext uri="{FF2B5EF4-FFF2-40B4-BE49-F238E27FC236}">
                        <a16:creationId xmlns:a16="http://schemas.microsoft.com/office/drawing/2014/main" id="{807486EA-CBBD-4A42-83C4-EBE1294CB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7DF37193-3D2E-4FE7-B11B-92C248479E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EF17FBA2-3E22-480C-ADDB-488F12816BA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43" name="Groep 142">
                  <a:extLst>
                    <a:ext uri="{FF2B5EF4-FFF2-40B4-BE49-F238E27FC236}">
                      <a16:creationId xmlns:a16="http://schemas.microsoft.com/office/drawing/2014/main" id="{B0463589-AB40-4E55-9543-2942734EA4F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EBC8F38E-F8D0-4406-9B7E-B5DE06867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145">
                    <a:extLst>
                      <a:ext uri="{FF2B5EF4-FFF2-40B4-BE49-F238E27FC236}">
                        <a16:creationId xmlns:a16="http://schemas.microsoft.com/office/drawing/2014/main" id="{1ADF0193-1A51-48DE-B069-714F9C2217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146">
                    <a:extLst>
                      <a:ext uri="{FF2B5EF4-FFF2-40B4-BE49-F238E27FC236}">
                        <a16:creationId xmlns:a16="http://schemas.microsoft.com/office/drawing/2014/main" id="{C3E716E2-39D4-4E4E-89C1-29680C855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147">
                    <a:extLst>
                      <a:ext uri="{FF2B5EF4-FFF2-40B4-BE49-F238E27FC236}">
                        <a16:creationId xmlns:a16="http://schemas.microsoft.com/office/drawing/2014/main" id="{E1640FA6-5CFE-4A4E-96A5-D2F18EA42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1552091D-0A3D-4D97-ADB2-EE242C516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4" name="Pijl: rechts 143">
                  <a:extLst>
                    <a:ext uri="{FF2B5EF4-FFF2-40B4-BE49-F238E27FC236}">
                      <a16:creationId xmlns:a16="http://schemas.microsoft.com/office/drawing/2014/main" id="{8A38B9C2-AC04-4DB6-873C-D612A6FB6C8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F6211EE-B131-4061-9947-0EA341E4EA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6F950277-39B0-41AE-8110-9B8F3288D4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9D8976BC-CC57-466C-9719-9BB5CBE2967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16ABC344-BAA8-4A2E-887A-B09F400E781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9BEA432D-E5C9-4A8A-ACFD-37E6A8E13C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56278764-0DC7-41BB-B398-4CDF96FDCA86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4804B9D7-EFA1-448F-817A-96BE6CED8DA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8" name="Rechte verbindingslijn 137">
                    <a:extLst>
                      <a:ext uri="{FF2B5EF4-FFF2-40B4-BE49-F238E27FC236}">
                        <a16:creationId xmlns:a16="http://schemas.microsoft.com/office/drawing/2014/main" id="{CC840A0B-131F-462C-8C1D-1657329F7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100D29A6-B4D3-4400-A473-395C57F54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F73C6135-3140-40C6-A2DF-4562BF02A2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C1205166-0754-4017-9A4C-18056BEF19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B1F84B3A-E13F-4DAB-971F-31E5B7FA0D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7" name="Pijl: rechts 136">
                  <a:extLst>
                    <a:ext uri="{FF2B5EF4-FFF2-40B4-BE49-F238E27FC236}">
                      <a16:creationId xmlns:a16="http://schemas.microsoft.com/office/drawing/2014/main" id="{A6DF4507-10E0-4B56-A58C-7B46B44910D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6" name="Groep 125">
                <a:extLst>
                  <a:ext uri="{FF2B5EF4-FFF2-40B4-BE49-F238E27FC236}">
                    <a16:creationId xmlns:a16="http://schemas.microsoft.com/office/drawing/2014/main" id="{C6A8D7CF-84E0-4A7C-9987-3B1901B7460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27" name="Rechthoek 126">
                  <a:extLst>
                    <a:ext uri="{FF2B5EF4-FFF2-40B4-BE49-F238E27FC236}">
                      <a16:creationId xmlns:a16="http://schemas.microsoft.com/office/drawing/2014/main" id="{9B0480C8-83F6-4117-8A0C-0588B52CBD1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7D27BAE4-DE5F-4303-A7A3-8BF94355E6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AFB82580-1152-4BC9-B6B6-38F2A2ABA3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130">
                    <a:extLst>
                      <a:ext uri="{FF2B5EF4-FFF2-40B4-BE49-F238E27FC236}">
                        <a16:creationId xmlns:a16="http://schemas.microsoft.com/office/drawing/2014/main" id="{597A0AF0-A517-4758-BC60-E8B11D10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EDE543D5-8CF0-41C3-A9C2-043C70BF3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481CCEEB-1DDA-42F6-ACBD-B4EC9C1CD2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E60C81C8-66EA-484F-85E2-A17C81B789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9" name="Pijl: rechts 128">
                  <a:extLst>
                    <a:ext uri="{FF2B5EF4-FFF2-40B4-BE49-F238E27FC236}">
                      <a16:creationId xmlns:a16="http://schemas.microsoft.com/office/drawing/2014/main" id="{2F2B9755-3BF1-47FE-9A2C-3B689B01DA7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449AACEB-A144-4B0F-9FA3-BB982EFC93BF}"/>
                </a:ext>
              </a:extLst>
            </p:cNvPr>
            <p:cNvGrpSpPr/>
            <p:nvPr userDrawn="1"/>
          </p:nvGrpSpPr>
          <p:grpSpPr>
            <a:xfrm>
              <a:off x="15225598" y="2610892"/>
              <a:ext cx="627798" cy="576693"/>
              <a:chOff x="-1753862" y="6112775"/>
              <a:chExt cx="759635" cy="697798"/>
            </a:xfrm>
          </p:grpSpPr>
          <p:grpSp>
            <p:nvGrpSpPr>
              <p:cNvPr id="112" name="Inspireren">
                <a:extLst>
                  <a:ext uri="{FF2B5EF4-FFF2-40B4-BE49-F238E27FC236}">
                    <a16:creationId xmlns:a16="http://schemas.microsoft.com/office/drawing/2014/main" id="{0DC9162B-7F89-4202-B2F3-B18E74450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14" name="Freeform 12">
                  <a:extLst>
                    <a:ext uri="{FF2B5EF4-FFF2-40B4-BE49-F238E27FC236}">
                      <a16:creationId xmlns:a16="http://schemas.microsoft.com/office/drawing/2014/main" id="{EB1EA011-8943-4409-9CB4-87971F80D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15" name="Freeform 13">
                  <a:extLst>
                    <a:ext uri="{FF2B5EF4-FFF2-40B4-BE49-F238E27FC236}">
                      <a16:creationId xmlns:a16="http://schemas.microsoft.com/office/drawing/2014/main" id="{21FA8B28-C40D-4B07-B557-74E2F4448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16" name="Freeform 14">
                  <a:extLst>
                    <a:ext uri="{FF2B5EF4-FFF2-40B4-BE49-F238E27FC236}">
                      <a16:creationId xmlns:a16="http://schemas.microsoft.com/office/drawing/2014/main" id="{F8BB142B-D60C-44B8-9EFE-50CA8AD803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13" name="Tekstvak 112">
                <a:extLst>
                  <a:ext uri="{FF2B5EF4-FFF2-40B4-BE49-F238E27FC236}">
                    <a16:creationId xmlns:a16="http://schemas.microsoft.com/office/drawing/2014/main" id="{421EE0B1-3406-43DC-938C-E4B54B57A079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F5C1752E-BADE-413B-B837-3A683B7B33CE}"/>
              </a:ext>
            </a:extLst>
          </p:cNvPr>
          <p:cNvGrpSpPr/>
          <p:nvPr userDrawn="1"/>
        </p:nvGrpSpPr>
        <p:grpSpPr>
          <a:xfrm>
            <a:off x="15288612" y="2703"/>
            <a:ext cx="3489704" cy="6231348"/>
            <a:chOff x="-3786165" y="0"/>
            <a:chExt cx="3693114" cy="6594665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16B94330-4A95-4EFD-9C0A-9DDA4E0C16D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F35EBB03-03A7-468F-9683-7673E3F7D91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3DCFA519-2176-492E-A13F-01FBE84B7F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7" name="Groep 226">
              <a:extLst>
                <a:ext uri="{FF2B5EF4-FFF2-40B4-BE49-F238E27FC236}">
                  <a16:creationId xmlns:a16="http://schemas.microsoft.com/office/drawing/2014/main" id="{901951B6-A085-4D80-AFD5-47CF0BFC335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48D2B937-4E89-4BD8-8533-1F3857D6FBF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vaal 281">
                <a:extLst>
                  <a:ext uri="{FF2B5EF4-FFF2-40B4-BE49-F238E27FC236}">
                    <a16:creationId xmlns:a16="http://schemas.microsoft.com/office/drawing/2014/main" id="{8FA23003-E38D-4315-A478-5491AB6E2B4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Vrije vorm: vorm 282">
                <a:extLst>
                  <a:ext uri="{FF2B5EF4-FFF2-40B4-BE49-F238E27FC236}">
                    <a16:creationId xmlns:a16="http://schemas.microsoft.com/office/drawing/2014/main" id="{E8781DA7-6DFA-4C0F-8045-53A93192861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Rechthoek: afgeronde hoeken 283">
                <a:extLst>
                  <a:ext uri="{FF2B5EF4-FFF2-40B4-BE49-F238E27FC236}">
                    <a16:creationId xmlns:a16="http://schemas.microsoft.com/office/drawing/2014/main" id="{54A2838C-9EF3-42A4-B775-321C4C7F0E0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CFF9BF3E-F09C-4D4C-B958-A64B16081F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67564F4F-C6D8-4908-ADB0-0568C29FC55F}"/>
                  </a:ext>
                </a:extLst>
              </p:cNvPr>
              <p:cNvCxnSpPr>
                <a:cxnSpLocks/>
                <a:stCxn id="2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8" name="Ovaal 227">
              <a:extLst>
                <a:ext uri="{FF2B5EF4-FFF2-40B4-BE49-F238E27FC236}">
                  <a16:creationId xmlns:a16="http://schemas.microsoft.com/office/drawing/2014/main" id="{B2535EF9-0071-43A2-8A88-807769961EF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C343A310-6F05-448F-91B9-F70635B60B2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0" name="Groep 229">
              <a:extLst>
                <a:ext uri="{FF2B5EF4-FFF2-40B4-BE49-F238E27FC236}">
                  <a16:creationId xmlns:a16="http://schemas.microsoft.com/office/drawing/2014/main" id="{90C265C7-4146-484E-866E-6F38D206549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7421373D-3FAD-4860-AACB-69E4C86D00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EFCC36DD-AA57-425E-861C-B10F7236F36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482178CF-D774-441A-957D-E1F00C7B398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1" name="Ovaal 230">
              <a:extLst>
                <a:ext uri="{FF2B5EF4-FFF2-40B4-BE49-F238E27FC236}">
                  <a16:creationId xmlns:a16="http://schemas.microsoft.com/office/drawing/2014/main" id="{E6B34D1A-2958-44FA-938D-3FF39FF5E7A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2" name="Rechthoek 231">
              <a:extLst>
                <a:ext uri="{FF2B5EF4-FFF2-40B4-BE49-F238E27FC236}">
                  <a16:creationId xmlns:a16="http://schemas.microsoft.com/office/drawing/2014/main" id="{8A7E12F7-8A09-4936-AE0D-5C19B43384D0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1024625E-DFC8-4988-95FD-787D7006C04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62" name="Groep 261">
                <a:extLst>
                  <a:ext uri="{FF2B5EF4-FFF2-40B4-BE49-F238E27FC236}">
                    <a16:creationId xmlns:a16="http://schemas.microsoft.com/office/drawing/2014/main" id="{41E7E692-332B-47E5-BDC9-7C6473B62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65" name="Groep 264">
                  <a:extLst>
                    <a:ext uri="{FF2B5EF4-FFF2-40B4-BE49-F238E27FC236}">
                      <a16:creationId xmlns:a16="http://schemas.microsoft.com/office/drawing/2014/main" id="{68E75E48-1679-44C1-8219-98BE3C8ECDD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CCD69469-EE62-4641-ABDB-0C962DC33E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8CFF7739-B4AE-4783-9058-47E4FB826C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6" name="Rechthoek 275">
                      <a:extLst>
                        <a:ext uri="{FF2B5EF4-FFF2-40B4-BE49-F238E27FC236}">
                          <a16:creationId xmlns:a16="http://schemas.microsoft.com/office/drawing/2014/main" id="{2302F983-87D6-4295-881C-BFAD09DD2C5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168A3EC-DFCA-4E1A-81A3-61E44F91CE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73" name="Afbeelding 272">
                    <a:extLst>
                      <a:ext uri="{FF2B5EF4-FFF2-40B4-BE49-F238E27FC236}">
                        <a16:creationId xmlns:a16="http://schemas.microsoft.com/office/drawing/2014/main" id="{04691610-E8A3-4DE1-BDF2-C08C601134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4" name="Afbeelding 273">
                    <a:extLst>
                      <a:ext uri="{FF2B5EF4-FFF2-40B4-BE49-F238E27FC236}">
                        <a16:creationId xmlns:a16="http://schemas.microsoft.com/office/drawing/2014/main" id="{8F3B40D2-CFF6-4332-97C6-398E148CE1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5DBB92F6-5FBA-44D3-BBFA-A62F7470DA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0" name="Rechthoek 269">
                    <a:extLst>
                      <a:ext uri="{FF2B5EF4-FFF2-40B4-BE49-F238E27FC236}">
                        <a16:creationId xmlns:a16="http://schemas.microsoft.com/office/drawing/2014/main" id="{492C2225-63C8-485A-A4D2-400B59192C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Rechthoek 270">
                    <a:extLst>
                      <a:ext uri="{FF2B5EF4-FFF2-40B4-BE49-F238E27FC236}">
                        <a16:creationId xmlns:a16="http://schemas.microsoft.com/office/drawing/2014/main" id="{2E2A05B1-F30D-494B-A9F4-E0F581509D3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61D4B5C6-188A-4ED8-B019-B3FC40CA60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68" name="Rechthoek 267">
                    <a:extLst>
                      <a:ext uri="{FF2B5EF4-FFF2-40B4-BE49-F238E27FC236}">
                        <a16:creationId xmlns:a16="http://schemas.microsoft.com/office/drawing/2014/main" id="{FADD7614-BB90-4F65-B3EF-D489A96BFF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1D5494C5-6202-42C0-9DDC-458BED620BE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EF22BDB2-6D33-42C5-8C63-4C16D2F766F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64" name="Gelijkbenige driehoek 263">
                <a:extLst>
                  <a:ext uri="{FF2B5EF4-FFF2-40B4-BE49-F238E27FC236}">
                    <a16:creationId xmlns:a16="http://schemas.microsoft.com/office/drawing/2014/main" id="{0A48F71F-BE76-4A81-8E54-172240D46A5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FCD43849-5316-41BF-9C04-A73D7CA4927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2947A97F-19C6-4A27-9B5A-018D353C5D6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6" name="Groep 235">
              <a:extLst>
                <a:ext uri="{FF2B5EF4-FFF2-40B4-BE49-F238E27FC236}">
                  <a16:creationId xmlns:a16="http://schemas.microsoft.com/office/drawing/2014/main" id="{31D53AF9-395F-4F51-884C-D96784618F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AAA89966-D9F8-4630-B291-DED237BA6DE3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72244B66-502C-414A-B783-3D085DF8E97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Tekstvak 248">
                <a:extLst>
                  <a:ext uri="{FF2B5EF4-FFF2-40B4-BE49-F238E27FC236}">
                    <a16:creationId xmlns:a16="http://schemas.microsoft.com/office/drawing/2014/main" id="{057BE883-1660-4D82-9B10-FF20DDDA0BBC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50" name="Tekstvak 249">
                <a:extLst>
                  <a:ext uri="{FF2B5EF4-FFF2-40B4-BE49-F238E27FC236}">
                    <a16:creationId xmlns:a16="http://schemas.microsoft.com/office/drawing/2014/main" id="{6AB5C65D-64D8-4977-929A-4B918699712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51" name="Vrije vorm: vorm 250">
                <a:extLst>
                  <a:ext uri="{FF2B5EF4-FFF2-40B4-BE49-F238E27FC236}">
                    <a16:creationId xmlns:a16="http://schemas.microsoft.com/office/drawing/2014/main" id="{2AE1F70E-D157-47E7-9D0F-C623BBA8B8F2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52" name="Groep 251">
                <a:extLst>
                  <a:ext uri="{FF2B5EF4-FFF2-40B4-BE49-F238E27FC236}">
                    <a16:creationId xmlns:a16="http://schemas.microsoft.com/office/drawing/2014/main" id="{87033BDC-B7F3-460A-9519-BCDFAC6D835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58" name="Rechthoek 257">
                  <a:extLst>
                    <a:ext uri="{FF2B5EF4-FFF2-40B4-BE49-F238E27FC236}">
                      <a16:creationId xmlns:a16="http://schemas.microsoft.com/office/drawing/2014/main" id="{DE380E85-A855-4D18-BFF5-E038963E405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9" name="Rechthoek 47">
                  <a:extLst>
                    <a:ext uri="{FF2B5EF4-FFF2-40B4-BE49-F238E27FC236}">
                      <a16:creationId xmlns:a16="http://schemas.microsoft.com/office/drawing/2014/main" id="{1E899BEB-1448-4408-B565-810575EE3AD8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0" name="Rechthoek 47">
                  <a:extLst>
                    <a:ext uri="{FF2B5EF4-FFF2-40B4-BE49-F238E27FC236}">
                      <a16:creationId xmlns:a16="http://schemas.microsoft.com/office/drawing/2014/main" id="{9BE40999-8D98-4EDD-BCCD-6FC6B6C5385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1" name="Koorde 260">
                  <a:extLst>
                    <a:ext uri="{FF2B5EF4-FFF2-40B4-BE49-F238E27FC236}">
                      <a16:creationId xmlns:a16="http://schemas.microsoft.com/office/drawing/2014/main" id="{4158ACFD-7BFC-41CE-AB8D-04CD363A396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3" name="Groep 252">
                <a:extLst>
                  <a:ext uri="{FF2B5EF4-FFF2-40B4-BE49-F238E27FC236}">
                    <a16:creationId xmlns:a16="http://schemas.microsoft.com/office/drawing/2014/main" id="{E43EAB6A-E636-404B-908B-4F4E05E133C3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54" name="Rechthoek 253">
                  <a:extLst>
                    <a:ext uri="{FF2B5EF4-FFF2-40B4-BE49-F238E27FC236}">
                      <a16:creationId xmlns:a16="http://schemas.microsoft.com/office/drawing/2014/main" id="{00B39732-ACE5-4FE7-A86E-74341E705CF1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5" name="Rechthoek 254">
                  <a:extLst>
                    <a:ext uri="{FF2B5EF4-FFF2-40B4-BE49-F238E27FC236}">
                      <a16:creationId xmlns:a16="http://schemas.microsoft.com/office/drawing/2014/main" id="{85726F31-B6E7-4E04-BCC0-F49D73FA28C8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" name="Ovaal 255">
                  <a:extLst>
                    <a:ext uri="{FF2B5EF4-FFF2-40B4-BE49-F238E27FC236}">
                      <a16:creationId xmlns:a16="http://schemas.microsoft.com/office/drawing/2014/main" id="{D32571C1-148B-4557-931A-977E6F95915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7" name="Rechthoek 47">
                  <a:extLst>
                    <a:ext uri="{FF2B5EF4-FFF2-40B4-BE49-F238E27FC236}">
                      <a16:creationId xmlns:a16="http://schemas.microsoft.com/office/drawing/2014/main" id="{D2A646A8-B927-4E82-878F-AD95451BC50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F1A9DF33-649B-4486-80FF-379913F0A06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8" name="ICOON_info">
              <a:extLst>
                <a:ext uri="{FF2B5EF4-FFF2-40B4-BE49-F238E27FC236}">
                  <a16:creationId xmlns:a16="http://schemas.microsoft.com/office/drawing/2014/main" id="{1420D446-4ABC-4FAC-971A-8BAB25A0E15E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245" name="Ovaal 244">
                <a:extLst>
                  <a:ext uri="{FF2B5EF4-FFF2-40B4-BE49-F238E27FC236}">
                    <a16:creationId xmlns:a16="http://schemas.microsoft.com/office/drawing/2014/main" id="{7804D874-937D-4279-AB55-70EFE3CC27B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Graphic 163" descr="Informatie">
                <a:extLst>
                  <a:ext uri="{FF2B5EF4-FFF2-40B4-BE49-F238E27FC236}">
                    <a16:creationId xmlns:a16="http://schemas.microsoft.com/office/drawing/2014/main" id="{390BDBD7-0025-4B8B-9C02-4EEE3564355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9" name="Groep 238">
              <a:extLst>
                <a:ext uri="{FF2B5EF4-FFF2-40B4-BE49-F238E27FC236}">
                  <a16:creationId xmlns:a16="http://schemas.microsoft.com/office/drawing/2014/main" id="{993C8CF8-5204-4943-9FEA-5BB6F31C3B0F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40" name="Inspireren">
                <a:extLst>
                  <a:ext uri="{FF2B5EF4-FFF2-40B4-BE49-F238E27FC236}">
                    <a16:creationId xmlns:a16="http://schemas.microsoft.com/office/drawing/2014/main" id="{36E79C1C-3A64-4023-8CA0-9C342AF028E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42" name="Freeform 12">
                  <a:extLst>
                    <a:ext uri="{FF2B5EF4-FFF2-40B4-BE49-F238E27FC236}">
                      <a16:creationId xmlns:a16="http://schemas.microsoft.com/office/drawing/2014/main" id="{233C9B5B-30A9-435E-A9BC-44C0E09B6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43" name="Freeform 13">
                  <a:extLst>
                    <a:ext uri="{FF2B5EF4-FFF2-40B4-BE49-F238E27FC236}">
                      <a16:creationId xmlns:a16="http://schemas.microsoft.com/office/drawing/2014/main" id="{924B3ACA-A9DF-4137-8201-80404C754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44" name="Freeform 14">
                  <a:extLst>
                    <a:ext uri="{FF2B5EF4-FFF2-40B4-BE49-F238E27FC236}">
                      <a16:creationId xmlns:a16="http://schemas.microsoft.com/office/drawing/2014/main" id="{462C1541-CAAB-4AC2-AACE-6D8B14FD41B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41" name="Tekstvak 240">
                <a:extLst>
                  <a:ext uri="{FF2B5EF4-FFF2-40B4-BE49-F238E27FC236}">
                    <a16:creationId xmlns:a16="http://schemas.microsoft.com/office/drawing/2014/main" id="{0E0CCB79-992E-4FED-A25F-5BF95185DE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CAD2A3-ED97-5697-731C-9DD723A1F8F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6" name="Tijdelijke aanduiding voor tekst 8">
            <a:extLst>
              <a:ext uri="{FF2B5EF4-FFF2-40B4-BE49-F238E27FC236}">
                <a16:creationId xmlns:a16="http://schemas.microsoft.com/office/drawing/2014/main" id="{4E507B29-D281-40F1-A879-AD5367957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123" y="1402040"/>
            <a:ext cx="9707326" cy="4468119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4BEE472A-EB78-431D-94C5-69A94283D08D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CA06ABD-3709-4038-9CC9-E3F42E05BFB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DCEB1AA-2BBD-4C15-B9FA-73C85508983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ED89F58-B7CC-4DBE-BA11-90C2EC4070E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7B2CDDB-4267-4155-868F-7E46051C70D1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2C3AD8F-1022-40B2-A534-069FB34AFC0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C3CFB12-500E-455D-8E22-CF3D8B8FFDD9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591969F-70BE-4C7E-98DF-7993FB96728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9DBCEEF2-DE25-4119-8731-29B3D8A5CAC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DD78022-1D9E-47AE-92AB-67B7A392782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B75A9AB-7E05-48EC-B58B-BCFA17A36E3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0" i="0" u="none" strike="noStrike" kern="0" cap="all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98ABB5B-9C1D-4ECA-8059-E58EDDD8BA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93E8DC8-A767-4AD7-AC84-839BF9C0964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268" b="0" i="0" u="none" strike="noStrike" kern="0" cap="all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0671894-D9C7-4175-8AAF-6EC54CBD331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8502CCA-4046-4D6B-B248-152C8B6EF4F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59B4F1C-FDDD-431D-8551-4467B376AC65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401B4FD-6680-4358-AD24-DAFE62C1CA4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B86E632-D2CF-499A-9E75-A44507E7A44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3F7A58B-9B13-494B-9745-F29F93FC054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C157A4C-F70D-4141-A4A2-5CAFEEBEBFE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35D61CD6-3287-4882-86F3-C7BD16697E6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6FA0B625-FC4D-410D-BDD1-D90A92C74FB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1" name="ICOON_info">
              <a:extLst>
                <a:ext uri="{FF2B5EF4-FFF2-40B4-BE49-F238E27FC236}">
                  <a16:creationId xmlns:a16="http://schemas.microsoft.com/office/drawing/2014/main" id="{9BB3455F-3FD9-42F4-8E53-0DE13DC7FF1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9FC9124A-0F9E-4BA7-BB4C-AFBABE405DD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9C2F8206-4EB3-4D5C-83AE-4CAB0FA42CF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VOORBEELD">
              <a:extLst>
                <a:ext uri="{FF2B5EF4-FFF2-40B4-BE49-F238E27FC236}">
                  <a16:creationId xmlns:a16="http://schemas.microsoft.com/office/drawing/2014/main" id="{E905BFDD-C0DA-450B-9642-DE127FC43A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D3B56092-057F-4193-A63E-6D337E0F278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1808887-BE61-4D1E-9D2F-E1576BC5872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7A7474A5-B4FA-473D-A4FA-489AE9E96B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C9FCFABC-F473-410B-833E-16C3628640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9918FC1F-87A9-474A-94CB-B52041923A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BA5A55-068C-4438-AC9A-EFA018C20A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F61A96C-26CD-4198-906F-CD7F40A1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061CCD7-A27E-4638-8BED-285FB5600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8362D1F-9AE4-4D8E-ACBD-F33B75E644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5086574C-70E3-4BD0-AD8E-4ACD3C09BB7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4814E4C-CED6-452F-9ADD-2ACB924D85C1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3EA2278-D2FB-4E08-8F90-C8F9F64FE5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FE2EFCF-ED4D-4F6F-B855-59D2864A18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6A174D4-36D3-4768-83E1-4A833518AC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71616FE-5F8B-42B9-A1BF-6D5620C258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0586318A-2C66-4310-8165-51EAAB389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A90557-7845-41A6-BADB-23BEF1EB07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BC2C8DD-2D85-452C-87E8-E6A80B91D1D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71629A45-FF6B-4221-A25E-5FC2550B04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CBC71A73-484E-4E57-8001-09BD3BEF0E6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1A765801-A88C-403F-A6FE-BF264756AF7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DFF9F75-6FD1-4B1D-916B-9197365D2E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EE3403B2-5F17-4BE8-AD82-B8F518934B8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CF2D02E6-F5EB-4003-8459-A2EE9FE3B05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6D950887-FC4B-42A4-B2A1-E9852E4648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A2B3731-A568-4604-99BC-914ADF1883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D1A5A6B-BB45-4318-B747-240594FDA1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E8DEB11-C965-4101-8C51-546BD3EA03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33D85E3-8D7E-423B-AF7C-E467C4C2E1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2103A0C-BA36-461C-97F7-538C8A3C93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EFF9EB1C-59F7-4F60-9727-5D1A089EE10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E7800E9-B00F-4D68-9977-959DF733B12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FE6FB3D5-4E87-4A33-AC74-E5E73DF02BD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F499494F-8B63-4166-824B-CC7F3C16D94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A904563-EEAD-4B11-8D6E-68F49EFF5E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41109C4-8E01-483D-8135-559878A57C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2A1B1658-9AA8-43BA-8462-0DBBA1295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4448648-2C7D-4735-9D83-C3596B1307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02FBDE4-984A-4497-8C09-05163E48C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10FB5F53-D75F-4289-8617-5156D53E0C7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233FC05F-A653-4107-A362-A3463EF66DB5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FEC5542D-2128-4576-9117-813676C05B4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12052C75-1EFE-4A4D-BC1E-450F47C1C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24439C6E-2DBE-464E-9F26-5E016D0F3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EF6F43D0-CC86-498B-AF6F-F9C9A7BAE7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BD44F05B-0371-4ED0-8B85-8DA3748BE86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45" name="INSTRUCTION">
            <a:extLst>
              <a:ext uri="{FF2B5EF4-FFF2-40B4-BE49-F238E27FC236}">
                <a16:creationId xmlns:a16="http://schemas.microsoft.com/office/drawing/2014/main" id="{9D982545-CD92-4F4A-AD7D-D1B72FAAD165}"/>
              </a:ext>
            </a:extLst>
          </p:cNvPr>
          <p:cNvGrpSpPr/>
          <p:nvPr userDrawn="1"/>
        </p:nvGrpSpPr>
        <p:grpSpPr>
          <a:xfrm>
            <a:off x="11703754" y="2703"/>
            <a:ext cx="3489704" cy="6231348"/>
            <a:chOff x="-3786165" y="0"/>
            <a:chExt cx="3693114" cy="6594665"/>
          </a:xfrm>
        </p:grpSpPr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A622A64-B3FE-43DD-B221-74BCAA9DC66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827D04A4-80FB-4A71-9726-6DAA2D3E29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BEA6538F-91DC-41CD-AEFA-0158FEB8BAE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51C7C7EE-0377-4A90-974F-2F0B6EEFB2B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BCAAD84F-2217-4314-865A-CDDC1D29BB9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al 203">
                <a:extLst>
                  <a:ext uri="{FF2B5EF4-FFF2-40B4-BE49-F238E27FC236}">
                    <a16:creationId xmlns:a16="http://schemas.microsoft.com/office/drawing/2014/main" id="{0DBDDB9D-6D64-40FF-9942-3AC679BE661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Vrije vorm: vorm 204">
                <a:extLst>
                  <a:ext uri="{FF2B5EF4-FFF2-40B4-BE49-F238E27FC236}">
                    <a16:creationId xmlns:a16="http://schemas.microsoft.com/office/drawing/2014/main" id="{1982073D-B356-4548-9A77-7CEB8CA897C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Rechthoek: afgeronde hoeken 205">
                <a:extLst>
                  <a:ext uri="{FF2B5EF4-FFF2-40B4-BE49-F238E27FC236}">
                    <a16:creationId xmlns:a16="http://schemas.microsoft.com/office/drawing/2014/main" id="{7B7AD886-D559-4345-A031-B7AEC3958A0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7" name="Rechte verbindingslijn 206">
                <a:extLst>
                  <a:ext uri="{FF2B5EF4-FFF2-40B4-BE49-F238E27FC236}">
                    <a16:creationId xmlns:a16="http://schemas.microsoft.com/office/drawing/2014/main" id="{7283B858-7125-49D5-8F0E-38B16B05E3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Rechte verbindingslijn 207">
                <a:extLst>
                  <a:ext uri="{FF2B5EF4-FFF2-40B4-BE49-F238E27FC236}">
                    <a16:creationId xmlns:a16="http://schemas.microsoft.com/office/drawing/2014/main" id="{95A842A2-F3FA-450F-BEA2-34611A91FA9C}"/>
                  </a:ext>
                </a:extLst>
              </p:cNvPr>
              <p:cNvCxnSpPr>
                <a:cxnSpLocks/>
                <a:stCxn id="20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404158B7-80AE-4FFD-ABE3-A13E0E1E760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5539C475-6809-4865-B7FC-A8AB88FE7C1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9B2387BB-4493-4D3E-A07B-C2E2A63C675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C5F9DEF6-D658-4D04-9855-C560A0280A3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01" name="Rechte verbindingslijn 200">
                <a:extLst>
                  <a:ext uri="{FF2B5EF4-FFF2-40B4-BE49-F238E27FC236}">
                    <a16:creationId xmlns:a16="http://schemas.microsoft.com/office/drawing/2014/main" id="{5C0FA60B-225E-4067-9420-38F0BF027A9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BBA3200D-90E7-4E4C-A4CB-5EB4441A25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162950DE-549A-4A06-871E-74E99223484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4EE97757-9DE1-4C97-9F83-03C1189BB2E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A33D0182-106C-4B7E-9B0A-2CC87C33A0D7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8FA07363-1256-41AA-9397-6A146B66D99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6D1E212C-8BAE-4B85-A635-07F9AD3C6E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ADD0AFEF-D328-49ED-B6E3-E82D77FEE5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E2B21F01-240A-472D-A01E-C2DDFEC47C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8" name="Rechthoek 197">
                      <a:extLst>
                        <a:ext uri="{FF2B5EF4-FFF2-40B4-BE49-F238E27FC236}">
                          <a16:creationId xmlns:a16="http://schemas.microsoft.com/office/drawing/2014/main" id="{B723D41C-F229-4452-B5E6-ECDD95714D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9" name="Ovaal 198">
                      <a:extLst>
                        <a:ext uri="{FF2B5EF4-FFF2-40B4-BE49-F238E27FC236}">
                          <a16:creationId xmlns:a16="http://schemas.microsoft.com/office/drawing/2014/main" id="{F0906AF9-2040-4212-9BBC-04BCB4AFC3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95" name="Afbeelding 194">
                    <a:extLst>
                      <a:ext uri="{FF2B5EF4-FFF2-40B4-BE49-F238E27FC236}">
                        <a16:creationId xmlns:a16="http://schemas.microsoft.com/office/drawing/2014/main" id="{EAB8CBF2-3B1A-4C63-A4D7-37382EAFB69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Afbeelding 195">
                    <a:extLst>
                      <a:ext uri="{FF2B5EF4-FFF2-40B4-BE49-F238E27FC236}">
                        <a16:creationId xmlns:a16="http://schemas.microsoft.com/office/drawing/2014/main" id="{43FCDF3F-6E77-477A-BC58-077F71B95F3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DF8245CD-A885-4DE4-9E20-26C945429AC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35C05B72-D820-4B36-9443-BA966A5AE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58BAD05B-10CE-42EE-9ED6-785176BA934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AC9C112B-338F-4B37-9642-55D46F7F4F4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0" name="Rechthoek 189">
                    <a:extLst>
                      <a:ext uri="{FF2B5EF4-FFF2-40B4-BE49-F238E27FC236}">
                        <a16:creationId xmlns:a16="http://schemas.microsoft.com/office/drawing/2014/main" id="{84F7F108-90BC-430D-A285-34E9041640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1" name="Rechthoek 190">
                    <a:extLst>
                      <a:ext uri="{FF2B5EF4-FFF2-40B4-BE49-F238E27FC236}">
                        <a16:creationId xmlns:a16="http://schemas.microsoft.com/office/drawing/2014/main" id="{29346EB4-1125-48D9-AB50-141C907CBF9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DB0AACD7-FEB4-4489-B3E8-851C78B6A40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6" name="Gelijkbenige driehoek 185">
                <a:extLst>
                  <a:ext uri="{FF2B5EF4-FFF2-40B4-BE49-F238E27FC236}">
                    <a16:creationId xmlns:a16="http://schemas.microsoft.com/office/drawing/2014/main" id="{77A7FD72-0B4D-46D1-B6D6-39AAB5BAF7A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77E730ED-9790-4658-AC95-5C95FEC4CCB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ACD542B-E25D-4182-B9AC-DB9AE0B22F9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30581ACE-1044-47B4-9125-B222A8513DEC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A1ECE873-D143-441E-82FC-1FC4A6C3C49F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2BC56403-29A1-4B59-8D57-821BD5B76DFB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B1795101-131F-46DE-8DD1-63E032FB9707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72" name="Tekstvak 171">
                <a:extLst>
                  <a:ext uri="{FF2B5EF4-FFF2-40B4-BE49-F238E27FC236}">
                    <a16:creationId xmlns:a16="http://schemas.microsoft.com/office/drawing/2014/main" id="{7A8F47BF-89B6-4F68-9737-921DDB1D3735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73" name="Vrije vorm: vorm 172">
                <a:extLst>
                  <a:ext uri="{FF2B5EF4-FFF2-40B4-BE49-F238E27FC236}">
                    <a16:creationId xmlns:a16="http://schemas.microsoft.com/office/drawing/2014/main" id="{1D9DB40D-9536-4B3D-8F68-BE0572D4A171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399F2F9F-8769-4A73-B551-C6890A36EE70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80" name="Rechthoek 179">
                  <a:extLst>
                    <a:ext uri="{FF2B5EF4-FFF2-40B4-BE49-F238E27FC236}">
                      <a16:creationId xmlns:a16="http://schemas.microsoft.com/office/drawing/2014/main" id="{6D905037-4899-4120-A7F1-6E0795F70BE2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Rechthoek 47">
                  <a:extLst>
                    <a:ext uri="{FF2B5EF4-FFF2-40B4-BE49-F238E27FC236}">
                      <a16:creationId xmlns:a16="http://schemas.microsoft.com/office/drawing/2014/main" id="{D6301435-FA4A-486D-A6B8-A2C4DDC386C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Rechthoek 47">
                  <a:extLst>
                    <a:ext uri="{FF2B5EF4-FFF2-40B4-BE49-F238E27FC236}">
                      <a16:creationId xmlns:a16="http://schemas.microsoft.com/office/drawing/2014/main" id="{D4BED986-8A96-4EA3-87E5-AA8F2B163EB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3" name="Koorde 182">
                  <a:extLst>
                    <a:ext uri="{FF2B5EF4-FFF2-40B4-BE49-F238E27FC236}">
                      <a16:creationId xmlns:a16="http://schemas.microsoft.com/office/drawing/2014/main" id="{BF3EBAA4-9731-4165-813D-E866A1C5F540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09116225-4C24-41ED-B1C8-A44509A0E8F4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CE2EB95E-90D6-4A58-A99F-9CD81E2C45D3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Rechthoek 176">
                  <a:extLst>
                    <a:ext uri="{FF2B5EF4-FFF2-40B4-BE49-F238E27FC236}">
                      <a16:creationId xmlns:a16="http://schemas.microsoft.com/office/drawing/2014/main" id="{FC17E83D-6F27-4061-BF33-4C2C711176E5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Ovaal 177">
                  <a:extLst>
                    <a:ext uri="{FF2B5EF4-FFF2-40B4-BE49-F238E27FC236}">
                      <a16:creationId xmlns:a16="http://schemas.microsoft.com/office/drawing/2014/main" id="{3CFDF267-7C20-4051-9D06-19468F09345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Rechthoek 47">
                  <a:extLst>
                    <a:ext uri="{FF2B5EF4-FFF2-40B4-BE49-F238E27FC236}">
                      <a16:creationId xmlns:a16="http://schemas.microsoft.com/office/drawing/2014/main" id="{C1C6C807-A4BA-4F69-841F-F4472566CF3A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2E798D7-E25F-4171-984B-EA66E04ADDA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60" name="ICOON_info">
              <a:extLst>
                <a:ext uri="{FF2B5EF4-FFF2-40B4-BE49-F238E27FC236}">
                  <a16:creationId xmlns:a16="http://schemas.microsoft.com/office/drawing/2014/main" id="{03C7AB2A-C2EC-4CA9-A6BC-71410AC799D0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3206703F-6DED-47E1-BE48-B42DB72A18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Graphic 163" descr="Informatie">
                <a:extLst>
                  <a:ext uri="{FF2B5EF4-FFF2-40B4-BE49-F238E27FC236}">
                    <a16:creationId xmlns:a16="http://schemas.microsoft.com/office/drawing/2014/main" id="{806D5EBC-4315-4041-B3DC-CDD3F58CB0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70A92579-308D-4C1A-9342-072A10DD72EC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62" name="Inspireren">
                <a:extLst>
                  <a:ext uri="{FF2B5EF4-FFF2-40B4-BE49-F238E27FC236}">
                    <a16:creationId xmlns:a16="http://schemas.microsoft.com/office/drawing/2014/main" id="{E343D0E3-4D1D-438D-A011-A2B7B50FD7C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64" name="Freeform 12">
                  <a:extLst>
                    <a:ext uri="{FF2B5EF4-FFF2-40B4-BE49-F238E27FC236}">
                      <a16:creationId xmlns:a16="http://schemas.microsoft.com/office/drawing/2014/main" id="{CEA07E2C-B92C-4586-8D48-2C4242F6F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65" name="Freeform 13">
                  <a:extLst>
                    <a:ext uri="{FF2B5EF4-FFF2-40B4-BE49-F238E27FC236}">
                      <a16:creationId xmlns:a16="http://schemas.microsoft.com/office/drawing/2014/main" id="{C42D2D13-DA46-4982-A886-DC6667489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66" name="Freeform 14">
                  <a:extLst>
                    <a:ext uri="{FF2B5EF4-FFF2-40B4-BE49-F238E27FC236}">
                      <a16:creationId xmlns:a16="http://schemas.microsoft.com/office/drawing/2014/main" id="{4794AE73-5E62-4F8F-80F8-5A7B0318EB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63" name="Tekstvak 162">
                <a:extLst>
                  <a:ext uri="{FF2B5EF4-FFF2-40B4-BE49-F238E27FC236}">
                    <a16:creationId xmlns:a16="http://schemas.microsoft.com/office/drawing/2014/main" id="{690E2DED-5EB8-4E28-BE8C-8CB6C7176108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43" name="Picture Placeholder 2">
            <a:extLst>
              <a:ext uri="{FF2B5EF4-FFF2-40B4-BE49-F238E27FC236}">
                <a16:creationId xmlns:a16="http://schemas.microsoft.com/office/drawing/2014/main" id="{D16D8713-D3F1-4EE5-BF04-1D9EA0586617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1C42D74-9145-3003-6761-9B9BF97758E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7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5249" y="0"/>
            <a:ext cx="3125239" cy="6480175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241450" y="1025528"/>
            <a:ext cx="3370999" cy="48437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(1)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8039" y="1025528"/>
            <a:ext cx="5977544" cy="4843700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701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1695861" y="1"/>
            <a:ext cx="3489961" cy="4804534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09C5E1D3-37BF-46FE-807A-99E38B530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3" name="INSTRUCTION">
            <a:extLst>
              <a:ext uri="{FF2B5EF4-FFF2-40B4-BE49-F238E27FC236}">
                <a16:creationId xmlns:a16="http://schemas.microsoft.com/office/drawing/2014/main" id="{FBC4778F-95FF-43E0-A261-C60109CDF940}"/>
              </a:ext>
            </a:extLst>
          </p:cNvPr>
          <p:cNvGrpSpPr/>
          <p:nvPr userDrawn="1"/>
        </p:nvGrpSpPr>
        <p:grpSpPr>
          <a:xfrm>
            <a:off x="15288612" y="2703"/>
            <a:ext cx="3489704" cy="6231348"/>
            <a:chOff x="-3786165" y="0"/>
            <a:chExt cx="3693114" cy="6594665"/>
          </a:xfrm>
        </p:grpSpPr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544605CE-8985-4E7A-9D61-CFA9EED4336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8831A47-A999-4092-B183-2FA5DC52C92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8A329361-15A1-4083-AA0E-0A8D394BFE1E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7" name="Groep 126">
              <a:extLst>
                <a:ext uri="{FF2B5EF4-FFF2-40B4-BE49-F238E27FC236}">
                  <a16:creationId xmlns:a16="http://schemas.microsoft.com/office/drawing/2014/main" id="{2F714ED7-F266-4B06-A083-E3CC8D9BDC2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1FECA8F8-2D32-411F-B4CB-96418B1C79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al 181">
                <a:extLst>
                  <a:ext uri="{FF2B5EF4-FFF2-40B4-BE49-F238E27FC236}">
                    <a16:creationId xmlns:a16="http://schemas.microsoft.com/office/drawing/2014/main" id="{F6954862-9AA7-4613-A733-50BD2D93268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Vrije vorm: vorm 182">
                <a:extLst>
                  <a:ext uri="{FF2B5EF4-FFF2-40B4-BE49-F238E27FC236}">
                    <a16:creationId xmlns:a16="http://schemas.microsoft.com/office/drawing/2014/main" id="{0A9ECAFF-58EF-466C-97E2-7F2C398C1C8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: afgeronde hoeken 183">
                <a:extLst>
                  <a:ext uri="{FF2B5EF4-FFF2-40B4-BE49-F238E27FC236}">
                    <a16:creationId xmlns:a16="http://schemas.microsoft.com/office/drawing/2014/main" id="{82A2DF33-23C8-4F1C-A547-DD1BC385EC0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C458D43C-D24F-48C2-9EE4-9BD387DAA7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05181E67-589D-44EE-B78D-7E8FB77FDFE2}"/>
                  </a:ext>
                </a:extLst>
              </p:cNvPr>
              <p:cNvCxnSpPr>
                <a:cxnSpLocks/>
                <a:stCxn id="1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759FE33B-6854-4326-91F8-885D12C24ED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5AE7C3A0-9F75-41CC-BFD3-6349FB063D2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F06960-A740-401E-A21B-5529F1CBC01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263D1B3B-2100-45A2-8870-1E580096949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4F0D2C63-E415-4C6A-9635-EE5EA5EE5EB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D2080CFF-5D03-4514-95AA-11D80A57F18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C9AEDE91-3CB8-43DB-8CDA-D3758C91264D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43406F86-2BE2-4E7C-B2CD-CFDF403898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3305826E-96C0-492C-B87E-99F3A079ACF1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433F1B6C-E382-465A-9B68-04EFC3A1B37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5ABFB134-AE10-48EB-A72C-F0B8E8667AB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2" name="Groep 171">
                    <a:extLst>
                      <a:ext uri="{FF2B5EF4-FFF2-40B4-BE49-F238E27FC236}">
                        <a16:creationId xmlns:a16="http://schemas.microsoft.com/office/drawing/2014/main" id="{F986CF4C-AE38-4C7B-9371-03857B56E0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5" name="Rechthoek 174">
                      <a:extLst>
                        <a:ext uri="{FF2B5EF4-FFF2-40B4-BE49-F238E27FC236}">
                          <a16:creationId xmlns:a16="http://schemas.microsoft.com/office/drawing/2014/main" id="{5056FE85-7762-4AEC-B182-BB7C76296F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DD15C809-AFE7-404B-AE50-BE1E51DEE9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al 176">
                      <a:extLst>
                        <a:ext uri="{FF2B5EF4-FFF2-40B4-BE49-F238E27FC236}">
                          <a16:creationId xmlns:a16="http://schemas.microsoft.com/office/drawing/2014/main" id="{15B5BBE6-9AD0-416D-AAE6-AEBF0D5B63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3" name="Afbeelding 172">
                    <a:extLst>
                      <a:ext uri="{FF2B5EF4-FFF2-40B4-BE49-F238E27FC236}">
                        <a16:creationId xmlns:a16="http://schemas.microsoft.com/office/drawing/2014/main" id="{22631CCD-5EA1-4015-A32F-37A68318FE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B278D618-CFE6-42A7-92A2-4BB1CE148F4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C386485C-DC54-4EDC-A1A9-355DC390644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E625783E-D2F6-4DA1-A215-998858F45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88A018A-4D94-44B2-840D-49F7C2FD99D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544976E0-9D10-44CE-A1C2-F70AD5C2F0F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8" name="Rechthoek 167">
                    <a:extLst>
                      <a:ext uri="{FF2B5EF4-FFF2-40B4-BE49-F238E27FC236}">
                        <a16:creationId xmlns:a16="http://schemas.microsoft.com/office/drawing/2014/main" id="{6A61529B-CBE9-4002-9ED0-B8E628D7A2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113F46A5-F42A-4992-8EA6-295D592AD9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90FB1E08-6112-4FAE-B57A-9198152E963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4" name="Gelijkbenige driehoek 163">
                <a:extLst>
                  <a:ext uri="{FF2B5EF4-FFF2-40B4-BE49-F238E27FC236}">
                    <a16:creationId xmlns:a16="http://schemas.microsoft.com/office/drawing/2014/main" id="{C4E35851-7C0E-45A9-A656-0E623ECD1B3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ED8F21DB-BA67-4A2E-A226-64E96FA06C49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E9DB8C13-5073-4463-9F08-3AB40F059752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6" name="Groep 135">
              <a:extLst>
                <a:ext uri="{FF2B5EF4-FFF2-40B4-BE49-F238E27FC236}">
                  <a16:creationId xmlns:a16="http://schemas.microsoft.com/office/drawing/2014/main" id="{367B931D-1C22-4459-84FA-D627514A4B73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785E655B-9671-477A-83CA-1C26673B1ADE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9BAFD6E9-A1CD-481D-AC07-94C96DE1994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Tekstvak 148">
                <a:extLst>
                  <a:ext uri="{FF2B5EF4-FFF2-40B4-BE49-F238E27FC236}">
                    <a16:creationId xmlns:a16="http://schemas.microsoft.com/office/drawing/2014/main" id="{7694B3A8-8D1A-445F-A2F1-D2D1DB8CAB2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DB3EF4CA-D760-4062-81B7-5161543D1F8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1" name="Vrije vorm: vorm 150">
                <a:extLst>
                  <a:ext uri="{FF2B5EF4-FFF2-40B4-BE49-F238E27FC236}">
                    <a16:creationId xmlns:a16="http://schemas.microsoft.com/office/drawing/2014/main" id="{2284B9ED-ADA3-4C8C-B05F-5BDCACF6DA95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A595F5E5-F257-42A9-AEFB-C4719C45FECE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58499D8B-1D2D-4075-90B1-8F21122883A3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7301489B-7DEF-4005-9D3B-6695A90541A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FF85CAFD-5112-4A88-A0EE-27647F32A3BC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Koorde 160">
                  <a:extLst>
                    <a:ext uri="{FF2B5EF4-FFF2-40B4-BE49-F238E27FC236}">
                      <a16:creationId xmlns:a16="http://schemas.microsoft.com/office/drawing/2014/main" id="{764A99A5-FE05-4338-BCB8-5FDE8751721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CDCDE637-CEB8-4CBA-B78E-B246753E2BAA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E95C30C2-66D6-49C4-B772-9F5007E10672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F8CFBF86-77B2-4E45-8E36-9D3C9014277A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Ovaal 155">
                  <a:extLst>
                    <a:ext uri="{FF2B5EF4-FFF2-40B4-BE49-F238E27FC236}">
                      <a16:creationId xmlns:a16="http://schemas.microsoft.com/office/drawing/2014/main" id="{F97650D9-2FC7-41D1-95B5-59A73EA2CA37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47">
                  <a:extLst>
                    <a:ext uri="{FF2B5EF4-FFF2-40B4-BE49-F238E27FC236}">
                      <a16:creationId xmlns:a16="http://schemas.microsoft.com/office/drawing/2014/main" id="{DC2AD42D-33CF-4226-8891-CDDFB2B8B17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4C4105DE-45B4-44B3-B171-34D4E243CB7F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11E8480A-0151-4931-94C0-128F84F1955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DB0FDB69-B9DD-4ED4-94F7-E6E0A93915C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raphic 163" descr="Informatie">
                <a:extLst>
                  <a:ext uri="{FF2B5EF4-FFF2-40B4-BE49-F238E27FC236}">
                    <a16:creationId xmlns:a16="http://schemas.microsoft.com/office/drawing/2014/main" id="{F5873EDE-27DF-46D7-AADD-D4BF56F431E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ep 138">
              <a:extLst>
                <a:ext uri="{FF2B5EF4-FFF2-40B4-BE49-F238E27FC236}">
                  <a16:creationId xmlns:a16="http://schemas.microsoft.com/office/drawing/2014/main" id="{C996AC09-57E7-4693-933B-B6F0C8E0F28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0" name="Inspireren">
                <a:extLst>
                  <a:ext uri="{FF2B5EF4-FFF2-40B4-BE49-F238E27FC236}">
                    <a16:creationId xmlns:a16="http://schemas.microsoft.com/office/drawing/2014/main" id="{0C06EB3C-7982-41C7-90DC-BFEFA1CE28F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2" name="Freeform 12">
                  <a:extLst>
                    <a:ext uri="{FF2B5EF4-FFF2-40B4-BE49-F238E27FC236}">
                      <a16:creationId xmlns:a16="http://schemas.microsoft.com/office/drawing/2014/main" id="{91C5835A-7AFC-4690-8F16-62D34974E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3" name="Freeform 13">
                  <a:extLst>
                    <a:ext uri="{FF2B5EF4-FFF2-40B4-BE49-F238E27FC236}">
                      <a16:creationId xmlns:a16="http://schemas.microsoft.com/office/drawing/2014/main" id="{2924E714-82EF-4B90-A107-C3A94390E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4">
                  <a:extLst>
                    <a:ext uri="{FF2B5EF4-FFF2-40B4-BE49-F238E27FC236}">
                      <a16:creationId xmlns:a16="http://schemas.microsoft.com/office/drawing/2014/main" id="{975EA809-6D1D-407C-B4A2-F4FC582D6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8E0DCA21-44D0-4743-9DF6-D3A98C8F97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2E4602-B3AC-9CD1-2E01-4DF2B4C6C63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5C3C8C6B-9193-9133-CCFA-822850DA1129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8233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7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47252" y="1503625"/>
            <a:ext cx="4273237" cy="497655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241191" y="1025528"/>
            <a:ext cx="3371259" cy="48437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8039" y="1025528"/>
            <a:ext cx="5983346" cy="4843700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(3)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701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1695861" y="1"/>
            <a:ext cx="3489961" cy="4804534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10FEF71-F860-4127-AD90-FE88D53F3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4" name="INSTRUCTION">
            <a:extLst>
              <a:ext uri="{FF2B5EF4-FFF2-40B4-BE49-F238E27FC236}">
                <a16:creationId xmlns:a16="http://schemas.microsoft.com/office/drawing/2014/main" id="{EA3620A4-ADD4-4F97-A5E6-B918188B7642}"/>
              </a:ext>
            </a:extLst>
          </p:cNvPr>
          <p:cNvGrpSpPr/>
          <p:nvPr userDrawn="1"/>
        </p:nvGrpSpPr>
        <p:grpSpPr>
          <a:xfrm>
            <a:off x="15288612" y="2703"/>
            <a:ext cx="3489704" cy="6231348"/>
            <a:chOff x="-3786165" y="0"/>
            <a:chExt cx="3693114" cy="6594665"/>
          </a:xfrm>
        </p:grpSpPr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4EFB4D62-E586-4D82-9212-75D430C98BC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6901F093-998C-49C7-BB9A-799452ACD7B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AA9D218A-6E24-4B68-91E4-DB050D6D7C4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8" name="Groep 127">
              <a:extLst>
                <a:ext uri="{FF2B5EF4-FFF2-40B4-BE49-F238E27FC236}">
                  <a16:creationId xmlns:a16="http://schemas.microsoft.com/office/drawing/2014/main" id="{73CDF325-C1D5-4627-9ED7-A744AF64675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0A5070F-EDA3-4C33-8D53-C386CD7776D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AED5D312-2810-4FB9-840F-3F5C04344B3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Vrije vorm: vorm 183">
                <a:extLst>
                  <a:ext uri="{FF2B5EF4-FFF2-40B4-BE49-F238E27FC236}">
                    <a16:creationId xmlns:a16="http://schemas.microsoft.com/office/drawing/2014/main" id="{0B143F74-B0CD-4FA2-BBBD-A7CAC1AC3C7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hthoek: afgeronde hoeken 184">
                <a:extLst>
                  <a:ext uri="{FF2B5EF4-FFF2-40B4-BE49-F238E27FC236}">
                    <a16:creationId xmlns:a16="http://schemas.microsoft.com/office/drawing/2014/main" id="{D968A81D-C53E-4E3F-AC2E-7AD8CA3BAAA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E5BE65BC-EBEB-44A3-844D-E86A55BAF0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93DAD4E5-779D-4BD5-B7F6-D49CB4D5490B}"/>
                  </a:ext>
                </a:extLst>
              </p:cNvPr>
              <p:cNvCxnSpPr>
                <a:cxnSpLocks/>
                <a:stCxn id="18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593C7EEB-2CDE-4454-ADA4-DFF30FE5C78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B03910DA-F065-48B7-8A68-A5C06921869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23604146-BA31-446D-B6D8-10935FAB46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BA5BDE8F-27EF-4316-AB31-C46D25F982B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98D3DBE0-F15F-4FB5-BC3B-890DD24C21B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735C04F5-6E37-43F9-A595-397728F05E2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712CBAD7-B5F1-4F92-8B94-79D6DB0FC7C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AE03C710-4739-48C1-B152-82B2D7193D0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068FBCE3-8204-4D5D-92AD-D09DA2F857C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9D8A3649-2207-4109-9C4E-D5F15D250D3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368E475C-AFC8-46C3-BB09-CC16702CB9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3" name="Groep 172">
                    <a:extLst>
                      <a:ext uri="{FF2B5EF4-FFF2-40B4-BE49-F238E27FC236}">
                        <a16:creationId xmlns:a16="http://schemas.microsoft.com/office/drawing/2014/main" id="{C9EF2A07-D7C9-4D77-AAFB-E141ABED7C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7977DBE9-6B46-44E0-84BC-4C7E8E3B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6B9F1801-4471-47CC-B49E-EE9C7E98D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Ovaal 177">
                      <a:extLst>
                        <a:ext uri="{FF2B5EF4-FFF2-40B4-BE49-F238E27FC236}">
                          <a16:creationId xmlns:a16="http://schemas.microsoft.com/office/drawing/2014/main" id="{7A7BA51B-1F4D-4BDE-BA9A-BADBE09E01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499E339D-1BE7-46A4-907A-772F95586A7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2BEDDC8E-8ACF-4915-8521-0C9A48D2809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B98F49D1-AF07-4D94-AC43-F0FFD0B117D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F71282E-6CEE-44FF-A081-AE7866A390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BFCF04F7-B278-4F5E-ADDB-D451174EB8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325749BD-E8F4-44E1-9168-CA23B1CBF5A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D11D51D5-065B-4ED2-BF0E-4C6519E818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93BCE129-532C-4761-A5E8-14741BC522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212CDE6C-0A10-4A27-8A72-8301E56D8B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5" name="Gelijkbenige driehoek 164">
                <a:extLst>
                  <a:ext uri="{FF2B5EF4-FFF2-40B4-BE49-F238E27FC236}">
                    <a16:creationId xmlns:a16="http://schemas.microsoft.com/office/drawing/2014/main" id="{0153EC48-A2C6-4D70-9B2B-32821EA1264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55F25E3A-B8A2-47B6-A0AC-EF761BC5348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D9045E37-1C2E-4026-A843-E4C197208600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1FFA7E71-EEB7-4798-822F-50574B57DC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E4C8AAAA-4DB8-42DD-BA04-7D4B4A5E101C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D633350D-9754-4D4D-8B34-62756B148A09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ECF20246-D4AA-4243-8B3E-29FB98F3784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05176675-6799-46E1-A2AC-AB00C01A522F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1ED811C0-2C5B-4323-9329-A7F5EBC3D24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A83847B7-15CC-4401-894D-E3069A644074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DE17F479-A69B-48B0-929F-92F38661870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46F23D74-9BDC-4AF1-B078-3170CF596CB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60875189-F02A-4918-97A1-72F41953656A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Koorde 161">
                  <a:extLst>
                    <a:ext uri="{FF2B5EF4-FFF2-40B4-BE49-F238E27FC236}">
                      <a16:creationId xmlns:a16="http://schemas.microsoft.com/office/drawing/2014/main" id="{A5831731-740F-4CBF-B4C5-6726EC4A8019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A62ACA9A-B0A2-4198-865A-1731092118F6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336D0735-0F41-4E25-917E-56971708623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696BACC8-D211-4301-9BEF-DF13ACAFB6CD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Ovaal 156">
                  <a:extLst>
                    <a:ext uri="{FF2B5EF4-FFF2-40B4-BE49-F238E27FC236}">
                      <a16:creationId xmlns:a16="http://schemas.microsoft.com/office/drawing/2014/main" id="{D4B99396-03AF-4685-B32B-5BB36B0E31A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hthoek 47">
                  <a:extLst>
                    <a:ext uri="{FF2B5EF4-FFF2-40B4-BE49-F238E27FC236}">
                      <a16:creationId xmlns:a16="http://schemas.microsoft.com/office/drawing/2014/main" id="{CE187059-F073-4F9B-A138-E467514DC86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37CD1BB7-A151-4A9E-8517-8DE2364AB852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9" name="ICOON_info">
              <a:extLst>
                <a:ext uri="{FF2B5EF4-FFF2-40B4-BE49-F238E27FC236}">
                  <a16:creationId xmlns:a16="http://schemas.microsoft.com/office/drawing/2014/main" id="{9750EA53-2CDD-4DFE-ADC6-2830920EC20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6C2E6906-5E88-4726-B9DC-C62F1C44EBF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Graphic 163" descr="Informatie">
                <a:extLst>
                  <a:ext uri="{FF2B5EF4-FFF2-40B4-BE49-F238E27FC236}">
                    <a16:creationId xmlns:a16="http://schemas.microsoft.com/office/drawing/2014/main" id="{72396592-A7C6-46BE-8DD9-9892A9CDE19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C8910556-E934-4C79-8305-8C54E9867C48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CA774844-ECE3-440D-98EC-DCAB8C0704C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7A70F3E2-08AF-418B-9CD7-DDAA94CD0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1F929D43-3A2F-4776-8963-BFA57ACE3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A6C48978-34C5-4B8C-B7C8-3A2F2AA693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B2BAD45B-520F-42A7-AB95-20F468542E9E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2E62B3-AD94-9F8C-F17F-EFB832FFAD2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9" name="Picture Placeholder 2">
            <a:extLst>
              <a:ext uri="{FF2B5EF4-FFF2-40B4-BE49-F238E27FC236}">
                <a16:creationId xmlns:a16="http://schemas.microsoft.com/office/drawing/2014/main" id="{09D63074-DBF6-A991-A9FE-3D4B16021D6E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7732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INSTRUCTION">
            <a:extLst>
              <a:ext uri="{FF2B5EF4-FFF2-40B4-BE49-F238E27FC236}">
                <a16:creationId xmlns:a16="http://schemas.microsoft.com/office/drawing/2014/main" id="{E30B3771-DD43-4AC3-A080-B74F9237A74F}"/>
              </a:ext>
            </a:extLst>
          </p:cNvPr>
          <p:cNvGrpSpPr/>
          <p:nvPr userDrawn="1"/>
        </p:nvGrpSpPr>
        <p:grpSpPr>
          <a:xfrm>
            <a:off x="-3577887" y="2"/>
            <a:ext cx="3489961" cy="5401014"/>
            <a:chOff x="-3786437" y="2"/>
            <a:chExt cx="3693386" cy="5715919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9536221C-C727-4338-B65E-2F3ED9FB8379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070ED416-A4C0-453C-8EE4-B547EE8A3F0B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A4F58B72-4B5F-4C27-BAA7-2492F4560A0F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907F8CD-737B-4D73-9F93-025BB17C9434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FDD25840-6BED-436F-A7FA-C0E4140DABE7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1983D86D-4EB1-4462-9C7D-874365525809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DE448AAC-9501-4EC7-BBF0-32D65B3D830F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D5619348-F338-4E5E-90DA-66A78F8E60D1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177" name="Tekstvak 176">
                  <a:extLst>
                    <a:ext uri="{FF2B5EF4-FFF2-40B4-BE49-F238E27FC236}">
                      <a16:creationId xmlns:a16="http://schemas.microsoft.com/office/drawing/2014/main" id="{6475FCDF-627D-4D30-A626-EF75D83C1F6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2AAFA929-7FE3-4C78-86F4-B6D1A2BA0473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73DDA6BF-4244-4ABB-A8CB-E31C725CDC4B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95228B1A-5D14-49D6-9D29-43D496EC9B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3495136C-7E8A-4AA1-BBB8-3B1BDFB11D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0B88EEAC-4433-424C-B570-AEA358C8541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76FEB7C9-BC14-481D-8B8D-DFF3FB3C4E6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B8D1915-D234-4D06-A5C0-EF5F89CD4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8676432-E4ED-49E7-A493-79D8C496057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D40A20F8-773C-4D7B-A760-EC76374F68C5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7DBB1C3A-3FD3-445F-BF1A-58A924E0731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4" name="Groep 193">
                      <a:extLst>
                        <a:ext uri="{FF2B5EF4-FFF2-40B4-BE49-F238E27FC236}">
                          <a16:creationId xmlns:a16="http://schemas.microsoft.com/office/drawing/2014/main" id="{73B2535C-CA73-4692-8407-A6F890353EB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195" name="Rechte verbindingslijn 194">
                        <a:extLst>
                          <a:ext uri="{FF2B5EF4-FFF2-40B4-BE49-F238E27FC236}">
                            <a16:creationId xmlns:a16="http://schemas.microsoft.com/office/drawing/2014/main" id="{4CEBF8B3-373B-4AB1-859C-460A2F37F0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Rechte verbindingslijn 195">
                        <a:extLst>
                          <a:ext uri="{FF2B5EF4-FFF2-40B4-BE49-F238E27FC236}">
                            <a16:creationId xmlns:a16="http://schemas.microsoft.com/office/drawing/2014/main" id="{1A3BDEA5-5428-4B10-9F84-9B1EE45BAA4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Rechte verbindingslijn 196">
                        <a:extLst>
                          <a:ext uri="{FF2B5EF4-FFF2-40B4-BE49-F238E27FC236}">
                            <a16:creationId xmlns:a16="http://schemas.microsoft.com/office/drawing/2014/main" id="{44D11523-B26D-49B5-86AD-CE3DCF1AAE5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Rechte verbindingslijn 197">
                        <a:extLst>
                          <a:ext uri="{FF2B5EF4-FFF2-40B4-BE49-F238E27FC236}">
                            <a16:creationId xmlns:a16="http://schemas.microsoft.com/office/drawing/2014/main" id="{0449A117-BFA5-4455-B0BC-186406F07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ED702407-4E5C-4356-918C-BE5075A5F4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1B5EBB7E-9F61-4538-8A1F-73877C3CF4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E6DBD4F3-0294-4155-AD7E-6C0DCC8742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8FEB7749-24FF-4199-8AAE-AF839BD81F2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0A583C9E-300F-4232-90EC-F07A1147E80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D7C0B8CA-2144-4F37-8998-68482D80553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B5754EA-965E-4D40-8160-5EDBE96B9F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: afgeronde bovenhoeken 189">
                      <a:extLst>
                        <a:ext uri="{FF2B5EF4-FFF2-40B4-BE49-F238E27FC236}">
                          <a16:creationId xmlns:a16="http://schemas.microsoft.com/office/drawing/2014/main" id="{E5BA8145-F8E3-4964-B936-A0A7F3CB1D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Gelijkbenige driehoek 190">
                      <a:extLst>
                        <a:ext uri="{FF2B5EF4-FFF2-40B4-BE49-F238E27FC236}">
                          <a16:creationId xmlns:a16="http://schemas.microsoft.com/office/drawing/2014/main" id="{76F40F91-70E0-41CC-A84D-A04FABA7DDCD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3EEC3065-5E80-40DC-A573-2BD9C4259986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65" name="ICOON_info">
                <a:extLst>
                  <a:ext uri="{FF2B5EF4-FFF2-40B4-BE49-F238E27FC236}">
                    <a16:creationId xmlns:a16="http://schemas.microsoft.com/office/drawing/2014/main" id="{9290A88D-B4FA-4A84-BB64-C26A062C7835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172" name="Ovaal 171">
                  <a:extLst>
                    <a:ext uri="{FF2B5EF4-FFF2-40B4-BE49-F238E27FC236}">
                      <a16:creationId xmlns:a16="http://schemas.microsoft.com/office/drawing/2014/main" id="{596E6E7B-42C7-45EE-980E-1B7C85C895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3" name="Graphic 163" descr="Informatie">
                  <a:extLst>
                    <a:ext uri="{FF2B5EF4-FFF2-40B4-BE49-F238E27FC236}">
                      <a16:creationId xmlns:a16="http://schemas.microsoft.com/office/drawing/2014/main" id="{8896858B-B4CF-4803-A457-9C2B0291399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718629F0-F80B-4CCA-AA69-E6A8C169A599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67" name="Inspireren">
                  <a:extLst>
                    <a:ext uri="{FF2B5EF4-FFF2-40B4-BE49-F238E27FC236}">
                      <a16:creationId xmlns:a16="http://schemas.microsoft.com/office/drawing/2014/main" id="{F11020A0-056B-4AE1-B996-6CAFD3F2B6A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69" name="Freeform 12">
                    <a:extLst>
                      <a:ext uri="{FF2B5EF4-FFF2-40B4-BE49-F238E27FC236}">
                        <a16:creationId xmlns:a16="http://schemas.microsoft.com/office/drawing/2014/main" id="{568149B4-2847-45E2-A24D-EE00A2A1A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0" name="Freeform 13">
                    <a:extLst>
                      <a:ext uri="{FF2B5EF4-FFF2-40B4-BE49-F238E27FC236}">
                        <a16:creationId xmlns:a16="http://schemas.microsoft.com/office/drawing/2014/main" id="{EF4F961A-3EB6-4049-BA5E-E678E38D6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1" name="Freeform 14">
                    <a:extLst>
                      <a:ext uri="{FF2B5EF4-FFF2-40B4-BE49-F238E27FC236}">
                        <a16:creationId xmlns:a16="http://schemas.microsoft.com/office/drawing/2014/main" id="{C9141E6D-0B76-4CC7-BD58-401A7CBF2DC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68" name="Tekstvak 167">
                  <a:extLst>
                    <a:ext uri="{FF2B5EF4-FFF2-40B4-BE49-F238E27FC236}">
                      <a16:creationId xmlns:a16="http://schemas.microsoft.com/office/drawing/2014/main" id="{7182721E-765B-439A-8B3A-8A01A55F8C68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A9FDA5FF-9BC9-476A-9A29-638629326444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FE054A7E-E23B-40C3-95BB-5740931533F4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4586E23A-457F-499A-874A-5F0AC97E413F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0" name="Rechthoek 139">
                <a:extLst>
                  <a:ext uri="{FF2B5EF4-FFF2-40B4-BE49-F238E27FC236}">
                    <a16:creationId xmlns:a16="http://schemas.microsoft.com/office/drawing/2014/main" id="{56DB4FC9-6B04-4478-87E5-758289E29F8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vaal 140">
                <a:extLst>
                  <a:ext uri="{FF2B5EF4-FFF2-40B4-BE49-F238E27FC236}">
                    <a16:creationId xmlns:a16="http://schemas.microsoft.com/office/drawing/2014/main" id="{00B73FB1-9571-4329-BA04-6B3A81DC50B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3279656-35C1-49D2-B025-E36AAC830E95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1E71E8-316F-48B2-BB58-E1388B7CCB06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025F83D9-6EC4-4A59-948D-C5822DC9E0DB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992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29590021-56AB-43F7-BA09-200220E9F21B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98E6B73E-47D7-4C54-86A6-C3D2D5159627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6376303A-7135-4EEB-B49E-94408D45FF67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159E902-9B2C-416A-8E59-9680EA54255B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Tekstvak 146">
                  <a:extLst>
                    <a:ext uri="{FF2B5EF4-FFF2-40B4-BE49-F238E27FC236}">
                      <a16:creationId xmlns:a16="http://schemas.microsoft.com/office/drawing/2014/main" id="{EC894A60-86C7-452C-84C7-44C826FCF117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48" name="Tekstvak 147">
                  <a:extLst>
                    <a:ext uri="{FF2B5EF4-FFF2-40B4-BE49-F238E27FC236}">
                      <a16:creationId xmlns:a16="http://schemas.microsoft.com/office/drawing/2014/main" id="{9A9B5DE8-BE4A-4935-B008-863EEB061AAE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49" name="Vrije vorm: vorm 148">
                  <a:extLst>
                    <a:ext uri="{FF2B5EF4-FFF2-40B4-BE49-F238E27FC236}">
                      <a16:creationId xmlns:a16="http://schemas.microsoft.com/office/drawing/2014/main" id="{0B25C00A-17CF-4232-9DA3-B1BD8DE179F4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8DA2ECEB-1978-445E-91AC-D19998546A19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555886D3-215D-472B-AEF6-2C39253493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4559142D-89B5-41F4-B5EA-5789D8574E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05E8F2B6-5323-4C35-A09D-390497DBC26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Rechthoek 282">
                    <a:extLst>
                      <a:ext uri="{FF2B5EF4-FFF2-40B4-BE49-F238E27FC236}">
                        <a16:creationId xmlns:a16="http://schemas.microsoft.com/office/drawing/2014/main" id="{84C44D1B-F3CD-40D0-A332-DFA325715FF2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nl-NL" sz="945" b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46C9602D-6FFE-4FFF-9622-C32E0CC2110A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52" name="Vrije vorm: vorm 151">
                    <a:extLst>
                      <a:ext uri="{FF2B5EF4-FFF2-40B4-BE49-F238E27FC236}">
                        <a16:creationId xmlns:a16="http://schemas.microsoft.com/office/drawing/2014/main" id="{62905784-0DE8-4305-8A9C-15786D50664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CCB6B3CD-A9A7-49A9-A127-8CE1EBD82458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chart">
            <a:extLst>
              <a:ext uri="{FF2B5EF4-FFF2-40B4-BE49-F238E27FC236}">
                <a16:creationId xmlns:a16="http://schemas.microsoft.com/office/drawing/2014/main" id="{2AFC479B-2F78-412A-8C3F-2CC40461102A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907123" y="1402539"/>
            <a:ext cx="9707326" cy="4467121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graph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6CE412-2114-47FF-ADAF-C0AC1794B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73" name="INSTRUCTION">
            <a:extLst>
              <a:ext uri="{FF2B5EF4-FFF2-40B4-BE49-F238E27FC236}">
                <a16:creationId xmlns:a16="http://schemas.microsoft.com/office/drawing/2014/main" id="{BB3FD99A-1FEB-48CD-8C06-ACE0D7AD6ABC}"/>
              </a:ext>
            </a:extLst>
          </p:cNvPr>
          <p:cNvGrpSpPr/>
          <p:nvPr userDrawn="1"/>
        </p:nvGrpSpPr>
        <p:grpSpPr>
          <a:xfrm>
            <a:off x="11695861" y="0"/>
            <a:ext cx="3489704" cy="6231348"/>
            <a:chOff x="-3786165" y="0"/>
            <a:chExt cx="3693114" cy="6594665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ABEF574-AC6D-4F4A-B1E0-EA453D6556D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755B8279-98D2-40D9-98D1-91C1B10F7BB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414DD08-F911-442E-8CBF-50CC09280CB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787C02B5-5D41-4696-B07F-FF4FD093D75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B3018CCE-44B5-49FD-AF28-CC562A12E1C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281FB5F3-F19C-459B-8C79-7FD4DCDA316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6EE240EF-A266-400E-9BCD-EDFAE547BFB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72AB0927-520D-4310-B354-367BE7FF17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24A82AB-7291-46B1-A0FD-C105284F8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6DF8CDF5-FEF4-4F9E-ACF5-4963AE1687A6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3CF59DFC-E50E-4B6A-B8E2-FDAE562002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2310A927-EF5B-4D37-AD56-B2E151F7E0E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BE5F1B94-C371-46EB-BA05-44E71617995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0022DCD3-B553-4EBF-BD16-C29F7C36FE8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0F443BA9-123D-47D6-A0C5-56AB73F919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10CCB45-84EA-4654-B907-B1D82E0998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4850793B-93AA-4DB8-85FC-9B037355E91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8FE195E7-4267-4495-87EC-8B6C222BC9D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D0F1648D-DCE0-4596-A0A9-CEDC5CC0007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1BF78AE8-DAD3-40BD-B470-B9A812790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17304DB4-51E4-45EE-BC25-7D0F8E6B58C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AC6E8FC2-EBBD-4A90-8E98-6E390175E2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1C3A2EFA-148A-4843-87F2-2549837183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4DD91BB4-5690-4B2A-9CBE-2317559AB2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AACD5DFB-23FF-483C-BCC6-CC7D2BDEA4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5A4DB95D-7DB4-4FD6-8C79-FAE576F7E94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D93FF698-8C8B-4EC8-AC98-3C095F0133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D47E1D9F-7371-4D7C-8379-72CDA1D46FC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8566D9AF-DFF3-48EE-92DB-7A5C6E7B28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5ECBB7E5-800F-40C6-B3E8-E92D11D75D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93E01C1-A989-4FDC-8984-3DB12AC5E1C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FA947588-D7C1-432E-9224-9754AB0D89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BC43F7CC-B4EE-43E4-9A21-9620E3C916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B34F81C-494E-4332-81BE-D11E2402435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1E8A2E21-C161-4424-8458-55293AA822D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55F4E4B-19D6-425C-B714-3C139207CD1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8A6D4CA9-760E-4C21-8DD0-9664879DF78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C6A4DEF-1063-4B27-B5A3-60A075DACF3B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1B464C8-A921-4A39-A853-E23341165E78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D8F14E0C-2A12-48CF-AE2A-87CF9DFABDB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2C1B4884-E142-4BCD-A79F-CACB52E27D35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2C7EE263-D2EB-4E49-A719-17C2DA44A4C2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1" name="Vrije vorm: vorm 100">
                <a:extLst>
                  <a:ext uri="{FF2B5EF4-FFF2-40B4-BE49-F238E27FC236}">
                    <a16:creationId xmlns:a16="http://schemas.microsoft.com/office/drawing/2014/main" id="{5A12D808-F7B1-4599-B9B9-19A3AADFA06F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9CC4E62B-6902-4A00-AC64-C2D0DE77AFD3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0F98515-387F-4E1A-9C1A-F4D4793841D1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819982AA-17C2-4B2B-B367-73B6C47218B7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47">
                  <a:extLst>
                    <a:ext uri="{FF2B5EF4-FFF2-40B4-BE49-F238E27FC236}">
                      <a16:creationId xmlns:a16="http://schemas.microsoft.com/office/drawing/2014/main" id="{D3B46C45-DB64-430F-8C2E-3B4D29B7CA7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Koorde 110">
                  <a:extLst>
                    <a:ext uri="{FF2B5EF4-FFF2-40B4-BE49-F238E27FC236}">
                      <a16:creationId xmlns:a16="http://schemas.microsoft.com/office/drawing/2014/main" id="{70272BC0-EE52-4CFA-BB2A-421BB459845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102">
                <a:extLst>
                  <a:ext uri="{FF2B5EF4-FFF2-40B4-BE49-F238E27FC236}">
                    <a16:creationId xmlns:a16="http://schemas.microsoft.com/office/drawing/2014/main" id="{95D00661-4558-4164-AD62-EA4C8E8B801D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F6CE6738-5954-4F42-B1D8-23D81D2E3AB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2BF105C9-DC0C-4690-8D92-2FB246F81C1E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al 105">
                  <a:extLst>
                    <a:ext uri="{FF2B5EF4-FFF2-40B4-BE49-F238E27FC236}">
                      <a16:creationId xmlns:a16="http://schemas.microsoft.com/office/drawing/2014/main" id="{DFE2F414-BBFF-4626-BD1B-67181FC01EB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47">
                  <a:extLst>
                    <a:ext uri="{FF2B5EF4-FFF2-40B4-BE49-F238E27FC236}">
                      <a16:creationId xmlns:a16="http://schemas.microsoft.com/office/drawing/2014/main" id="{9F6A72AB-E947-413A-836C-38A81A942C4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E46D115-926C-4F1E-8773-FA7B47CD7DC1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E85A4C2-6C99-4A1D-B279-3A38CCF9B216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0C00D14D-8315-459A-AAE2-0C5747FF4D1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88FCA25F-CA88-43C6-9221-ECA90355DA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F7D1B895-623C-4970-8944-47D2E7FD8E44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0" name="Inspireren">
                <a:extLst>
                  <a:ext uri="{FF2B5EF4-FFF2-40B4-BE49-F238E27FC236}">
                    <a16:creationId xmlns:a16="http://schemas.microsoft.com/office/drawing/2014/main" id="{D189489C-86FD-4DF0-A3EE-A5F430EDE0C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E7631ED2-47ED-4BEF-A4B6-908830FFC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356C3EB2-BF31-4A0B-907B-E25E7DD49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53A46B8B-7E78-484A-B4D1-455BFB61C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1" name="Tekstvak 90">
                <a:extLst>
                  <a:ext uri="{FF2B5EF4-FFF2-40B4-BE49-F238E27FC236}">
                    <a16:creationId xmlns:a16="http://schemas.microsoft.com/office/drawing/2014/main" id="{924C007C-BDC5-4783-BB5E-27CDEC820C7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0CF1F0-A070-DE8E-24C3-EE9DCC5C811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03" name="Picture Placeholder 2">
            <a:extLst>
              <a:ext uri="{FF2B5EF4-FFF2-40B4-BE49-F238E27FC236}">
                <a16:creationId xmlns:a16="http://schemas.microsoft.com/office/drawing/2014/main" id="{BA37D52C-12AA-46C1-1E42-D11E5037754B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5018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INSTRUCTION">
            <a:extLst>
              <a:ext uri="{FF2B5EF4-FFF2-40B4-BE49-F238E27FC236}">
                <a16:creationId xmlns:a16="http://schemas.microsoft.com/office/drawing/2014/main" id="{E30B3771-DD43-4AC3-A080-B74F9237A74F}"/>
              </a:ext>
            </a:extLst>
          </p:cNvPr>
          <p:cNvGrpSpPr/>
          <p:nvPr userDrawn="1"/>
        </p:nvGrpSpPr>
        <p:grpSpPr>
          <a:xfrm>
            <a:off x="-3577887" y="2"/>
            <a:ext cx="3489961" cy="5401014"/>
            <a:chOff x="-3786437" y="2"/>
            <a:chExt cx="3693386" cy="5715919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9536221C-C727-4338-B65E-2F3ED9FB8379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070ED416-A4C0-453C-8EE4-B547EE8A3F0B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A4F58B72-4B5F-4C27-BAA7-2492F4560A0F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907F8CD-737B-4D73-9F93-025BB17C9434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FDD25840-6BED-436F-A7FA-C0E4140DABE7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1983D86D-4EB1-4462-9C7D-874365525809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DE448AAC-9501-4EC7-BBF0-32D65B3D830F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D5619348-F338-4E5E-90DA-66A78F8E60D1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177" name="Tekstvak 176">
                  <a:extLst>
                    <a:ext uri="{FF2B5EF4-FFF2-40B4-BE49-F238E27FC236}">
                      <a16:creationId xmlns:a16="http://schemas.microsoft.com/office/drawing/2014/main" id="{6475FCDF-627D-4D30-A626-EF75D83C1F6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2AAFA929-7FE3-4C78-86F4-B6D1A2BA0473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73DDA6BF-4244-4ABB-A8CB-E31C725CDC4B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95228B1A-5D14-49D6-9D29-43D496EC9B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3495136C-7E8A-4AA1-BBB8-3B1BDFB11D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0B88EEAC-4433-424C-B570-AEA358C8541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76FEB7C9-BC14-481D-8B8D-DFF3FB3C4E6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B8D1915-D234-4D06-A5C0-EF5F89CD4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8676432-E4ED-49E7-A493-79D8C496057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D40A20F8-773C-4D7B-A760-EC76374F68C5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7DBB1C3A-3FD3-445F-BF1A-58A924E0731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4" name="Groep 193">
                      <a:extLst>
                        <a:ext uri="{FF2B5EF4-FFF2-40B4-BE49-F238E27FC236}">
                          <a16:creationId xmlns:a16="http://schemas.microsoft.com/office/drawing/2014/main" id="{73B2535C-CA73-4692-8407-A6F890353EB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195" name="Rechte verbindingslijn 194">
                        <a:extLst>
                          <a:ext uri="{FF2B5EF4-FFF2-40B4-BE49-F238E27FC236}">
                            <a16:creationId xmlns:a16="http://schemas.microsoft.com/office/drawing/2014/main" id="{4CEBF8B3-373B-4AB1-859C-460A2F37F0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Rechte verbindingslijn 195">
                        <a:extLst>
                          <a:ext uri="{FF2B5EF4-FFF2-40B4-BE49-F238E27FC236}">
                            <a16:creationId xmlns:a16="http://schemas.microsoft.com/office/drawing/2014/main" id="{1A3BDEA5-5428-4B10-9F84-9B1EE45BAA4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Rechte verbindingslijn 196">
                        <a:extLst>
                          <a:ext uri="{FF2B5EF4-FFF2-40B4-BE49-F238E27FC236}">
                            <a16:creationId xmlns:a16="http://schemas.microsoft.com/office/drawing/2014/main" id="{44D11523-B26D-49B5-86AD-CE3DCF1AAE5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Rechte verbindingslijn 197">
                        <a:extLst>
                          <a:ext uri="{FF2B5EF4-FFF2-40B4-BE49-F238E27FC236}">
                            <a16:creationId xmlns:a16="http://schemas.microsoft.com/office/drawing/2014/main" id="{0449A117-BFA5-4455-B0BC-186406F07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ED702407-4E5C-4356-918C-BE5075A5F4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1B5EBB7E-9F61-4538-8A1F-73877C3CF4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E6DBD4F3-0294-4155-AD7E-6C0DCC8742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8FEB7749-24FF-4199-8AAE-AF839BD81F2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0A583C9E-300F-4232-90EC-F07A1147E80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D7C0B8CA-2144-4F37-8998-68482D80553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B5754EA-965E-4D40-8160-5EDBE96B9F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: afgeronde bovenhoeken 189">
                      <a:extLst>
                        <a:ext uri="{FF2B5EF4-FFF2-40B4-BE49-F238E27FC236}">
                          <a16:creationId xmlns:a16="http://schemas.microsoft.com/office/drawing/2014/main" id="{E5BA8145-F8E3-4964-B936-A0A7F3CB1D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Gelijkbenige driehoek 190">
                      <a:extLst>
                        <a:ext uri="{FF2B5EF4-FFF2-40B4-BE49-F238E27FC236}">
                          <a16:creationId xmlns:a16="http://schemas.microsoft.com/office/drawing/2014/main" id="{76F40F91-70E0-41CC-A84D-A04FABA7DDCD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3EEC3065-5E80-40DC-A573-2BD9C4259986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65" name="ICOON_info">
                <a:extLst>
                  <a:ext uri="{FF2B5EF4-FFF2-40B4-BE49-F238E27FC236}">
                    <a16:creationId xmlns:a16="http://schemas.microsoft.com/office/drawing/2014/main" id="{9290A88D-B4FA-4A84-BB64-C26A062C7835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172" name="Ovaal 171">
                  <a:extLst>
                    <a:ext uri="{FF2B5EF4-FFF2-40B4-BE49-F238E27FC236}">
                      <a16:creationId xmlns:a16="http://schemas.microsoft.com/office/drawing/2014/main" id="{596E6E7B-42C7-45EE-980E-1B7C85C895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3" name="Graphic 163" descr="Informatie">
                  <a:extLst>
                    <a:ext uri="{FF2B5EF4-FFF2-40B4-BE49-F238E27FC236}">
                      <a16:creationId xmlns:a16="http://schemas.microsoft.com/office/drawing/2014/main" id="{8896858B-B4CF-4803-A457-9C2B0291399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718629F0-F80B-4CCA-AA69-E6A8C169A599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67" name="Inspireren">
                  <a:extLst>
                    <a:ext uri="{FF2B5EF4-FFF2-40B4-BE49-F238E27FC236}">
                      <a16:creationId xmlns:a16="http://schemas.microsoft.com/office/drawing/2014/main" id="{F11020A0-056B-4AE1-B996-6CAFD3F2B6A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69" name="Freeform 12">
                    <a:extLst>
                      <a:ext uri="{FF2B5EF4-FFF2-40B4-BE49-F238E27FC236}">
                        <a16:creationId xmlns:a16="http://schemas.microsoft.com/office/drawing/2014/main" id="{568149B4-2847-45E2-A24D-EE00A2A1A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0" name="Freeform 13">
                    <a:extLst>
                      <a:ext uri="{FF2B5EF4-FFF2-40B4-BE49-F238E27FC236}">
                        <a16:creationId xmlns:a16="http://schemas.microsoft.com/office/drawing/2014/main" id="{EF4F961A-3EB6-4049-BA5E-E678E38D6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1" name="Freeform 14">
                    <a:extLst>
                      <a:ext uri="{FF2B5EF4-FFF2-40B4-BE49-F238E27FC236}">
                        <a16:creationId xmlns:a16="http://schemas.microsoft.com/office/drawing/2014/main" id="{C9141E6D-0B76-4CC7-BD58-401A7CBF2DC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68" name="Tekstvak 167">
                  <a:extLst>
                    <a:ext uri="{FF2B5EF4-FFF2-40B4-BE49-F238E27FC236}">
                      <a16:creationId xmlns:a16="http://schemas.microsoft.com/office/drawing/2014/main" id="{7182721E-765B-439A-8B3A-8A01A55F8C68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A9FDA5FF-9BC9-476A-9A29-638629326444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FE054A7E-E23B-40C3-95BB-5740931533F4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4586E23A-457F-499A-874A-5F0AC97E413F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0" name="Rechthoek 139">
                <a:extLst>
                  <a:ext uri="{FF2B5EF4-FFF2-40B4-BE49-F238E27FC236}">
                    <a16:creationId xmlns:a16="http://schemas.microsoft.com/office/drawing/2014/main" id="{56DB4FC9-6B04-4478-87E5-758289E29F8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vaal 140">
                <a:extLst>
                  <a:ext uri="{FF2B5EF4-FFF2-40B4-BE49-F238E27FC236}">
                    <a16:creationId xmlns:a16="http://schemas.microsoft.com/office/drawing/2014/main" id="{00B73FB1-9571-4329-BA04-6B3A81DC50B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3279656-35C1-49D2-B025-E36AAC830E95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1E71E8-316F-48B2-BB58-E1388B7CCB06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025F83D9-6EC4-4A59-948D-C5822DC9E0DB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992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29590021-56AB-43F7-BA09-200220E9F21B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98E6B73E-47D7-4C54-86A6-C3D2D5159627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6376303A-7135-4EEB-B49E-94408D45FF67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159E902-9B2C-416A-8E59-9680EA54255B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Tekstvak 146">
                  <a:extLst>
                    <a:ext uri="{FF2B5EF4-FFF2-40B4-BE49-F238E27FC236}">
                      <a16:creationId xmlns:a16="http://schemas.microsoft.com/office/drawing/2014/main" id="{EC894A60-86C7-452C-84C7-44C826FCF117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48" name="Tekstvak 147">
                  <a:extLst>
                    <a:ext uri="{FF2B5EF4-FFF2-40B4-BE49-F238E27FC236}">
                      <a16:creationId xmlns:a16="http://schemas.microsoft.com/office/drawing/2014/main" id="{9A9B5DE8-BE4A-4935-B008-863EEB061AAE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49" name="Vrije vorm: vorm 148">
                  <a:extLst>
                    <a:ext uri="{FF2B5EF4-FFF2-40B4-BE49-F238E27FC236}">
                      <a16:creationId xmlns:a16="http://schemas.microsoft.com/office/drawing/2014/main" id="{0B25C00A-17CF-4232-9DA3-B1BD8DE179F4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8DA2ECEB-1978-445E-91AC-D19998546A19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555886D3-215D-472B-AEF6-2C39253493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4559142D-89B5-41F4-B5EA-5789D8574E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05E8F2B6-5323-4C35-A09D-390497DBC26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Rechthoek 282">
                    <a:extLst>
                      <a:ext uri="{FF2B5EF4-FFF2-40B4-BE49-F238E27FC236}">
                        <a16:creationId xmlns:a16="http://schemas.microsoft.com/office/drawing/2014/main" id="{84C44D1B-F3CD-40D0-A332-DFA325715FF2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nl-NL" sz="945" b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46C9602D-6FFE-4FFF-9622-C32E0CC2110A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52" name="Vrije vorm: vorm 151">
                    <a:extLst>
                      <a:ext uri="{FF2B5EF4-FFF2-40B4-BE49-F238E27FC236}">
                        <a16:creationId xmlns:a16="http://schemas.microsoft.com/office/drawing/2014/main" id="{62905784-0DE8-4305-8A9C-15786D50664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CCB6B3CD-A9A7-49A9-A127-8CE1EBD82458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grpSp>
        <p:nvGrpSpPr>
          <p:cNvPr id="73" name="INSTRUCTION">
            <a:extLst>
              <a:ext uri="{FF2B5EF4-FFF2-40B4-BE49-F238E27FC236}">
                <a16:creationId xmlns:a16="http://schemas.microsoft.com/office/drawing/2014/main" id="{BB3FD99A-1FEB-48CD-8C06-ACE0D7AD6ABC}"/>
              </a:ext>
            </a:extLst>
          </p:cNvPr>
          <p:cNvGrpSpPr/>
          <p:nvPr userDrawn="1"/>
        </p:nvGrpSpPr>
        <p:grpSpPr>
          <a:xfrm>
            <a:off x="11695861" y="0"/>
            <a:ext cx="3489704" cy="6231348"/>
            <a:chOff x="-3786165" y="0"/>
            <a:chExt cx="3693114" cy="6594665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ABEF574-AC6D-4F4A-B1E0-EA453D6556D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755B8279-98D2-40D9-98D1-91C1B10F7BB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414DD08-F911-442E-8CBF-50CC09280CB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787C02B5-5D41-4696-B07F-FF4FD093D75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B3018CCE-44B5-49FD-AF28-CC562A12E1C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281FB5F3-F19C-459B-8C79-7FD4DCDA316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6EE240EF-A266-400E-9BCD-EDFAE547BFB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72AB0927-520D-4310-B354-367BE7FF17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24A82AB-7291-46B1-A0FD-C105284F8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6DF8CDF5-FEF4-4F9E-ACF5-4963AE1687A6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3CF59DFC-E50E-4B6A-B8E2-FDAE562002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2310A927-EF5B-4D37-AD56-B2E151F7E0E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BE5F1B94-C371-46EB-BA05-44E71617995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0022DCD3-B553-4EBF-BD16-C29F7C36FE8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0F443BA9-123D-47D6-A0C5-56AB73F919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10CCB45-84EA-4654-B907-B1D82E0998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4850793B-93AA-4DB8-85FC-9B037355E91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8FE195E7-4267-4495-87EC-8B6C222BC9D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D0F1648D-DCE0-4596-A0A9-CEDC5CC0007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1BF78AE8-DAD3-40BD-B470-B9A812790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17304DB4-51E4-45EE-BC25-7D0F8E6B58C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AC6E8FC2-EBBD-4A90-8E98-6E390175E2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1C3A2EFA-148A-4843-87F2-2549837183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4DD91BB4-5690-4B2A-9CBE-2317559AB2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AACD5DFB-23FF-483C-BCC6-CC7D2BDEA4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5A4DB95D-7DB4-4FD6-8C79-FAE576F7E94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D93FF698-8C8B-4EC8-AC98-3C095F0133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D47E1D9F-7371-4D7C-8379-72CDA1D46FC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8566D9AF-DFF3-48EE-92DB-7A5C6E7B28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5ECBB7E5-800F-40C6-B3E8-E92D11D75D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93E01C1-A989-4FDC-8984-3DB12AC5E1C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FA947588-D7C1-432E-9224-9754AB0D89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BC43F7CC-B4EE-43E4-9A21-9620E3C916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B34F81C-494E-4332-81BE-D11E2402435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1E8A2E21-C161-4424-8458-55293AA822D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55F4E4B-19D6-425C-B714-3C139207CD1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8A6D4CA9-760E-4C21-8DD0-9664879DF78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C6A4DEF-1063-4B27-B5A3-60A075DACF3B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1B464C8-A921-4A39-A853-E23341165E78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D8F14E0C-2A12-48CF-AE2A-87CF9DFABDB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2C1B4884-E142-4BCD-A79F-CACB52E27D35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2C7EE263-D2EB-4E49-A719-17C2DA44A4C2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1" name="Vrije vorm: vorm 100">
                <a:extLst>
                  <a:ext uri="{FF2B5EF4-FFF2-40B4-BE49-F238E27FC236}">
                    <a16:creationId xmlns:a16="http://schemas.microsoft.com/office/drawing/2014/main" id="{5A12D808-F7B1-4599-B9B9-19A3AADFA06F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9CC4E62B-6902-4A00-AC64-C2D0DE77AFD3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0F98515-387F-4E1A-9C1A-F4D4793841D1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819982AA-17C2-4B2B-B367-73B6C47218B7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47">
                  <a:extLst>
                    <a:ext uri="{FF2B5EF4-FFF2-40B4-BE49-F238E27FC236}">
                      <a16:creationId xmlns:a16="http://schemas.microsoft.com/office/drawing/2014/main" id="{D3B46C45-DB64-430F-8C2E-3B4D29B7CA7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Koorde 110">
                  <a:extLst>
                    <a:ext uri="{FF2B5EF4-FFF2-40B4-BE49-F238E27FC236}">
                      <a16:creationId xmlns:a16="http://schemas.microsoft.com/office/drawing/2014/main" id="{70272BC0-EE52-4CFA-BB2A-421BB459845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102">
                <a:extLst>
                  <a:ext uri="{FF2B5EF4-FFF2-40B4-BE49-F238E27FC236}">
                    <a16:creationId xmlns:a16="http://schemas.microsoft.com/office/drawing/2014/main" id="{95D00661-4558-4164-AD62-EA4C8E8B801D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F6CE6738-5954-4F42-B1D8-23D81D2E3AB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2BF105C9-DC0C-4690-8D92-2FB246F81C1E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al 105">
                  <a:extLst>
                    <a:ext uri="{FF2B5EF4-FFF2-40B4-BE49-F238E27FC236}">
                      <a16:creationId xmlns:a16="http://schemas.microsoft.com/office/drawing/2014/main" id="{DFE2F414-BBFF-4626-BD1B-67181FC01EB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47">
                  <a:extLst>
                    <a:ext uri="{FF2B5EF4-FFF2-40B4-BE49-F238E27FC236}">
                      <a16:creationId xmlns:a16="http://schemas.microsoft.com/office/drawing/2014/main" id="{9F6A72AB-E947-413A-836C-38A81A942C4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E46D115-926C-4F1E-8773-FA7B47CD7DC1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E85A4C2-6C99-4A1D-B279-3A38CCF9B216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0C00D14D-8315-459A-AAE2-0C5747FF4D1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88FCA25F-CA88-43C6-9221-ECA90355DA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F7D1B895-623C-4970-8944-47D2E7FD8E44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0" name="Inspireren">
                <a:extLst>
                  <a:ext uri="{FF2B5EF4-FFF2-40B4-BE49-F238E27FC236}">
                    <a16:creationId xmlns:a16="http://schemas.microsoft.com/office/drawing/2014/main" id="{D189489C-86FD-4DF0-A3EE-A5F430EDE0C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E7631ED2-47ED-4BEF-A4B6-908830FFC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356C3EB2-BF31-4A0B-907B-E25E7DD49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53A46B8B-7E78-484A-B4D1-455BFB61C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1" name="Tekstvak 90">
                <a:extLst>
                  <a:ext uri="{FF2B5EF4-FFF2-40B4-BE49-F238E27FC236}">
                    <a16:creationId xmlns:a16="http://schemas.microsoft.com/office/drawing/2014/main" id="{924C007C-BDC5-4783-BB5E-27CDEC820C7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0CF1F0-A070-DE8E-24C3-EE9DCC5C811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A7604-ADED-14B5-5B7F-C73AFC7FAE56}"/>
              </a:ext>
            </a:extLst>
          </p:cNvPr>
          <p:cNvSpPr/>
          <p:nvPr userDrawn="1"/>
        </p:nvSpPr>
        <p:spPr>
          <a:xfrm>
            <a:off x="0" y="1002323"/>
            <a:ext cx="11520488" cy="525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202" name="Picture Placeholder 2">
            <a:extLst>
              <a:ext uri="{FF2B5EF4-FFF2-40B4-BE49-F238E27FC236}">
                <a16:creationId xmlns:a16="http://schemas.microsoft.com/office/drawing/2014/main" id="{B0BE49F9-A8B4-D8EC-EF5A-0DC6DD474DFF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2754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9EEB43D6-053B-4967-8C00-54A652067413}"/>
              </a:ext>
            </a:extLst>
          </p:cNvPr>
          <p:cNvGrpSpPr/>
          <p:nvPr userDrawn="1"/>
        </p:nvGrpSpPr>
        <p:grpSpPr>
          <a:xfrm>
            <a:off x="-3577629" y="2703"/>
            <a:ext cx="3489704" cy="6231348"/>
            <a:chOff x="-3786165" y="0"/>
            <a:chExt cx="3693114" cy="6594665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FCB10F6-98BC-4CE4-99BC-F059961AC5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5895CF3-7ABB-4E08-8797-7BAC1F39259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64BB8E3-8102-46D7-B8BE-26E6D1654F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44B22602-930F-44AF-860B-EA11319DB6D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14684E7A-D4E8-40DB-894E-EC0643F03D9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E6A70B0E-D243-45C0-9264-CA402C2130C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Vrije vorm: vorm 67">
                <a:extLst>
                  <a:ext uri="{FF2B5EF4-FFF2-40B4-BE49-F238E27FC236}">
                    <a16:creationId xmlns:a16="http://schemas.microsoft.com/office/drawing/2014/main" id="{B829A6FB-2F33-442B-B1A8-3861C1CFFC6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7141869A-7907-4AB5-B52F-1D6013F393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CF5FA967-6550-413E-851D-3EC0DA739B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E9F6157C-2E74-4BF4-920D-C1624F5D8594}"/>
                  </a:ext>
                </a:extLst>
              </p:cNvPr>
              <p:cNvCxnSpPr>
                <a:cxnSpLocks/>
                <a:stCxn id="6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2969AE14-68D9-4388-98A6-1ED9BD7030E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B239670-BDFB-462E-998A-A8C3E0190F4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AD33DBB6-3A79-44F7-8559-6A8C91B2A3F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F0EB7896-B876-42DA-AFCF-5A8C28E1415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8DC84ACD-8F73-44B3-8EF0-62F380E030F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5" name="Gelijkbenige driehoek 64">
                <a:extLst>
                  <a:ext uri="{FF2B5EF4-FFF2-40B4-BE49-F238E27FC236}">
                    <a16:creationId xmlns:a16="http://schemas.microsoft.com/office/drawing/2014/main" id="{BD5E7749-A4EA-4069-A04B-497D80922D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9C2E2304-2504-4E11-985C-D3E89F06CE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7C3CE07-1376-4F89-B76F-73FEC402D289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B9B13C44-1E12-4788-A2FB-97CBF8BA34F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7AAC379E-FD84-463D-A351-679DA46EB5D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DD0FA265-BE08-4C1B-A138-7A6C16FE002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7" name="Groep 56">
                    <a:extLst>
                      <a:ext uri="{FF2B5EF4-FFF2-40B4-BE49-F238E27FC236}">
                        <a16:creationId xmlns:a16="http://schemas.microsoft.com/office/drawing/2014/main" id="{96D85C45-1E29-4097-A020-DD60663D36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0" name="Rechthoek 59">
                      <a:extLst>
                        <a:ext uri="{FF2B5EF4-FFF2-40B4-BE49-F238E27FC236}">
                          <a16:creationId xmlns:a16="http://schemas.microsoft.com/office/drawing/2014/main" id="{BE05549A-082D-463F-9D2F-505E7B9563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DCE5EE5C-D37E-42F9-8EC8-7D61E6B0E4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Ovaal 61">
                      <a:extLst>
                        <a:ext uri="{FF2B5EF4-FFF2-40B4-BE49-F238E27FC236}">
                          <a16:creationId xmlns:a16="http://schemas.microsoft.com/office/drawing/2014/main" id="{FF6EFD0E-1032-4C4D-8F27-9086BB0575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8" name="Afbeelding 57">
                    <a:extLst>
                      <a:ext uri="{FF2B5EF4-FFF2-40B4-BE49-F238E27FC236}">
                        <a16:creationId xmlns:a16="http://schemas.microsoft.com/office/drawing/2014/main" id="{82F379F3-7F14-4455-A101-B3E25116706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9" name="Afbeelding 58">
                    <a:extLst>
                      <a:ext uri="{FF2B5EF4-FFF2-40B4-BE49-F238E27FC236}">
                        <a16:creationId xmlns:a16="http://schemas.microsoft.com/office/drawing/2014/main" id="{1EBAD7CC-801B-4D2C-9413-C3503ED32BA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714433A-9577-49F0-950A-5BE9017A277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5" name="Rechthoek 54">
                    <a:extLst>
                      <a:ext uri="{FF2B5EF4-FFF2-40B4-BE49-F238E27FC236}">
                        <a16:creationId xmlns:a16="http://schemas.microsoft.com/office/drawing/2014/main" id="{EC3EE375-BA66-4B0E-BFCC-BCCA7FEF51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Rechthoek 55">
                    <a:extLst>
                      <a:ext uri="{FF2B5EF4-FFF2-40B4-BE49-F238E27FC236}">
                        <a16:creationId xmlns:a16="http://schemas.microsoft.com/office/drawing/2014/main" id="{0E7EBF7F-70F3-4E4F-8A71-C6DA78765FB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979D716C-A066-4C5C-9AED-5E9ACF2843B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C9C76DB9-2CA6-4653-9C3A-8700063052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Rechthoek 53">
                    <a:extLst>
                      <a:ext uri="{FF2B5EF4-FFF2-40B4-BE49-F238E27FC236}">
                        <a16:creationId xmlns:a16="http://schemas.microsoft.com/office/drawing/2014/main" id="{B5BBE8B0-927A-46E4-92BA-E6180C400AF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6ABFD4F-336B-46AD-966D-4988B5263C2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9" name="Gelijkbenige driehoek 48">
                <a:extLst>
                  <a:ext uri="{FF2B5EF4-FFF2-40B4-BE49-F238E27FC236}">
                    <a16:creationId xmlns:a16="http://schemas.microsoft.com/office/drawing/2014/main" id="{12283D01-959A-4313-92B4-FA5E632B7F5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28F556AC-F857-4606-8211-0F0B4FDCAF72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2BFC944-0BD0-4DDC-99A5-CCF7615ED375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790A420C-8AE5-466D-8EE9-DA295B4119C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2EC4BD4E-E864-4E1E-88C8-673358B12E96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1A3EC46-F78E-41F6-8E76-7EF8C7C2C1A3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3265DC79-8D99-49FB-ADD3-2CAFE7A82F49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A37A5863-F5C7-420B-B8D4-3501EE6ECAD9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6B86B0C8-0984-481C-A944-BEC2E8DCA9DC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10FB1A6A-C00F-49E6-879C-09D2CD7FFA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8BC73BD8-49BA-4B1A-9AAF-65D65448F27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7">
                  <a:extLst>
                    <a:ext uri="{FF2B5EF4-FFF2-40B4-BE49-F238E27FC236}">
                      <a16:creationId xmlns:a16="http://schemas.microsoft.com/office/drawing/2014/main" id="{35E840CD-3172-4D30-901A-A1ADFB1FEE72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Rechthoek 47">
                  <a:extLst>
                    <a:ext uri="{FF2B5EF4-FFF2-40B4-BE49-F238E27FC236}">
                      <a16:creationId xmlns:a16="http://schemas.microsoft.com/office/drawing/2014/main" id="{2A0BB381-C07C-4E4A-95BF-00DE7900CE2F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Koorde 45">
                  <a:extLst>
                    <a:ext uri="{FF2B5EF4-FFF2-40B4-BE49-F238E27FC236}">
                      <a16:creationId xmlns:a16="http://schemas.microsoft.com/office/drawing/2014/main" id="{BAF9A87B-26A8-4D18-A70B-F904BFA216D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ADF1C31-DC8B-4C99-B40C-17F99A653AE9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0E4DA246-96D6-4797-BE90-9C62341087C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897636E-A7DE-4591-A36F-C72F2F74628F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Ovaal 40">
                  <a:extLst>
                    <a:ext uri="{FF2B5EF4-FFF2-40B4-BE49-F238E27FC236}">
                      <a16:creationId xmlns:a16="http://schemas.microsoft.com/office/drawing/2014/main" id="{572A261D-EA3A-45A3-B059-7D4F091289B5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Rechthoek 47">
                  <a:extLst>
                    <a:ext uri="{FF2B5EF4-FFF2-40B4-BE49-F238E27FC236}">
                      <a16:creationId xmlns:a16="http://schemas.microsoft.com/office/drawing/2014/main" id="{D7CE7DA9-9050-46EB-8AE1-DD1B0B04E42C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495C4F9-227F-476D-A643-68A9985578A4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" name="ICOON_info">
              <a:extLst>
                <a:ext uri="{FF2B5EF4-FFF2-40B4-BE49-F238E27FC236}">
                  <a16:creationId xmlns:a16="http://schemas.microsoft.com/office/drawing/2014/main" id="{95B59180-7614-4A63-AF1C-D9B8768C59A7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3EC8E07F-A220-4CE3-B4D4-54B41C2B017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Graphic 163" descr="Informatie">
                <a:extLst>
                  <a:ext uri="{FF2B5EF4-FFF2-40B4-BE49-F238E27FC236}">
                    <a16:creationId xmlns:a16="http://schemas.microsoft.com/office/drawing/2014/main" id="{0153D5D1-4A7F-4CDC-9DA2-D1529DE52D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B27856D7-8183-463E-B4D7-725C65109B7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5" name="Inspireren">
                <a:extLst>
                  <a:ext uri="{FF2B5EF4-FFF2-40B4-BE49-F238E27FC236}">
                    <a16:creationId xmlns:a16="http://schemas.microsoft.com/office/drawing/2014/main" id="{AE9C90CF-2B2E-4323-AB90-7D343F629E49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7" name="Freeform 12">
                  <a:extLst>
                    <a:ext uri="{FF2B5EF4-FFF2-40B4-BE49-F238E27FC236}">
                      <a16:creationId xmlns:a16="http://schemas.microsoft.com/office/drawing/2014/main" id="{8428313D-8E77-4454-9E04-2A7719CA9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8" name="Freeform 13">
                  <a:extLst>
                    <a:ext uri="{FF2B5EF4-FFF2-40B4-BE49-F238E27FC236}">
                      <a16:creationId xmlns:a16="http://schemas.microsoft.com/office/drawing/2014/main" id="{AEA04D7C-4750-4E6A-B3EB-B330E98D7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9" name="Freeform 14">
                  <a:extLst>
                    <a:ext uri="{FF2B5EF4-FFF2-40B4-BE49-F238E27FC236}">
                      <a16:creationId xmlns:a16="http://schemas.microsoft.com/office/drawing/2014/main" id="{D7DBA8FF-97EE-4DBD-845E-FBC30B175B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5C2AE5DF-B035-415C-A17A-29850B4FD4D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CF80907-FE0E-7D47-8FCA-71A38D8D349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2ABE4A6B-1676-6C95-B0B5-F00602AA0154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jdelijke aanduiding voor afbeelding 36">
            <a:extLst>
              <a:ext uri="{FF2B5EF4-FFF2-40B4-BE49-F238E27FC236}">
                <a16:creationId xmlns:a16="http://schemas.microsoft.com/office/drawing/2014/main" id="{F801AC17-6134-4128-9060-2CF18CEEEB61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0" y="0"/>
            <a:ext cx="11520488" cy="6904387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12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6065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Chapter introduction</a:t>
            </a:r>
          </a:p>
        </p:txBody>
      </p: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4325772-7753-4D0F-8D5B-F47F5DDB07DE}"/>
              </a:ext>
            </a:extLst>
          </p:cNvPr>
          <p:cNvGrpSpPr/>
          <p:nvPr userDrawn="1"/>
        </p:nvGrpSpPr>
        <p:grpSpPr>
          <a:xfrm>
            <a:off x="11692430" y="0"/>
            <a:ext cx="3489961" cy="6274515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686026F-CD17-42A4-A9E8-F6360740E51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BCCC9B0E-CAE2-424B-BC39-81D1E4D8007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B2266BF-5CBC-4867-85B9-4D3164700E5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nl-NL" sz="113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4CC337ED-7063-45ED-926A-5E8F33B954D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36B8589D-8D24-4C43-88A9-FCE26DED171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E0BB20E-6CE8-4714-BC29-579BC5AB88F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F321F278-A710-475A-B6A8-4419F66BFCF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F093023-EC03-4DEA-97F9-A5D034EEBBC1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945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58E24546-F219-4585-AC9E-6ED89317623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2670EC2D-7F34-4D53-A8AC-61A5C7E635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87E9AC38-6A84-4DE1-8A8B-17E8018EB78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0BDAB7E0-CCBC-45F5-8651-473F9E93373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4C509981-C9A0-4648-8B2C-EF6BB59F8B8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F33A957-C1B3-4534-9E23-C5E8DA58DC17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2F0CDED3-943A-403E-A6D5-E68D372A6BB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93107223-A630-4F0B-8F19-10676FE8F47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2" name="Rechthoek 151">
                  <a:extLst>
                    <a:ext uri="{FF2B5EF4-FFF2-40B4-BE49-F238E27FC236}">
                      <a16:creationId xmlns:a16="http://schemas.microsoft.com/office/drawing/2014/main" id="{BEAB64BE-C9F9-45D7-B644-35DBEF647A33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3" name="Rechthoek 152">
                  <a:extLst>
                    <a:ext uri="{FF2B5EF4-FFF2-40B4-BE49-F238E27FC236}">
                      <a16:creationId xmlns:a16="http://schemas.microsoft.com/office/drawing/2014/main" id="{194CE129-279D-4027-9F48-4DA3DB36A20F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09278DAF-B978-4CDE-B18E-F59DA25A270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C5FD4C5B-A472-4BB0-84B9-7A8C284F553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DFF256AA-19EC-4FA0-B57D-3A205A1CAA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756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196FA606-7826-4F44-B670-692870A7EA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D19D2C7F-0FC0-4A9B-9932-5201546C43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4F05282-A653-4135-8471-6C9C3972ED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64268979-DA99-49E0-A9A0-228033161B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450D05D1-3E79-4566-9F2B-F33AD6CEEC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D0C7FD76-749D-4446-B384-B02853986B5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nl-NL" sz="2268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1F0505-B08B-4EB6-B069-5B4E83235E2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52E0129B-EC84-4CE8-9003-8ABCA13663D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8DD381B3-0313-4C83-AF09-7E8A09E796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0B3A7F5E-5976-4F04-9F35-C4119A23E9E0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A88933BB-5298-40B6-995B-066CA392AF2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A67ADAAA-3480-4EFB-AA27-127171F662F1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61819DE5-E195-47B1-9416-5D82FD66592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51E8B8CC-AA23-4FF7-AD6A-ACDC4DA62AF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F373305A-B93A-4E11-97D4-8DAD973E346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D55DBCB0-C2E0-4399-866F-4277B005AAD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C4CB04A-5E00-430A-A81E-116E7835E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77D0C2E0-FA60-4964-9B1B-246DF81DFC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2622678F-B018-469D-8878-614CF38B43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259ED3C6-2708-48A8-B2B4-A867D2A87EFB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0065EB1F-7851-4355-BA41-9BC902D592B1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524F0063-1481-4CF9-9107-0FFA7E919FB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AFC43DF-EF8E-4B43-BDAA-73573393C39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F5BFAE2-BC6C-410C-8F43-90E67C3194C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5CDC5900-D852-4BD5-AB30-54EC2C8001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CF19D9C6-2FA6-4362-9B0C-55FE18EC19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379807F9-DF9B-44E2-818F-975788208D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3C58A6AE-DB3E-4895-9E60-2986C46B12E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FD4C377-CA5F-4B1C-B4B7-CDF9B22A0FB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8441B75-4041-4B71-8EE8-980A2E64C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B10EFDB6-9C3F-44B8-960C-40328D26B0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DB030AC0-80EA-4171-AD18-E497DDA0896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2BA7DFF-5236-4C93-BD08-F89DAF59875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368FA53-FC7C-4414-A81A-6C8E650948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0418602-F100-4A55-B390-B10B5B3A4F7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9BE38DA8-CD69-4BF6-901C-F7B35207C5F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EC95A305-C990-4469-8C1F-DA4B0EC5D6D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B2989C74-AE50-4576-A972-AF135B8A1DF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D36D65E-EFEF-456E-96DC-27A7C3C122D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443AEAC-2D06-4833-9910-DE151B1811B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EAE34FF1-A01C-4F7C-9989-114D18714C1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692B2B04-332E-4EA8-8A2A-898A5185E5E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30EEBF0D-AF10-4787-9C04-8CEFFA172DD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40619"/>
                  <a:endParaRPr lang="nl-NL" sz="6803" noProof="0">
                    <a:solidFill>
                      <a:srgbClr val="211F26"/>
                    </a:solidFill>
                    <a:latin typeface="Segoe UI Ligh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5471B691-44ED-4BEA-B843-997511CC67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67D642E-0345-4A12-819C-FC669DBB816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F99D496A-5B49-45E9-9991-34CEA19E29C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F0E4C387-46EF-478C-881C-13D247E5AFB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B4CF5417-757D-421B-BE29-357CDA161B8C}"/>
              </a:ext>
            </a:extLst>
          </p:cNvPr>
          <p:cNvGrpSpPr/>
          <p:nvPr userDrawn="1"/>
        </p:nvGrpSpPr>
        <p:grpSpPr>
          <a:xfrm>
            <a:off x="11608157" y="6650260"/>
            <a:ext cx="3487631" cy="1207353"/>
            <a:chOff x="-3884266" y="-1461517"/>
            <a:chExt cx="3690920" cy="1277747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4A63185F-6A2B-4A78-929F-51B572B27236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25629BF2-DCCA-4CFB-AE60-DF9CB39CC49F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‘Slidebuilder’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7" name="Gelijkbenige driehoek 156">
              <a:extLst>
                <a:ext uri="{FF2B5EF4-FFF2-40B4-BE49-F238E27FC236}">
                  <a16:creationId xmlns:a16="http://schemas.microsoft.com/office/drawing/2014/main" id="{7BB074B5-ACFB-45AB-A22E-AD8375A44C05}"/>
                </a:ext>
              </a:extLst>
            </p:cNvPr>
            <p:cNvSpPr/>
            <p:nvPr userDrawn="1"/>
          </p:nvSpPr>
          <p:spPr>
            <a:xfrm rot="16200000" flipH="1">
              <a:off x="-392045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endParaRPr lang="nl-NL" sz="1512" cap="all" baseline="0" noProof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3D9377CF-C3DB-48F8-8A52-E078FEB05A36}"/>
              </a:ext>
            </a:extLst>
          </p:cNvPr>
          <p:cNvGrpSpPr/>
          <p:nvPr userDrawn="1"/>
        </p:nvGrpSpPr>
        <p:grpSpPr>
          <a:xfrm>
            <a:off x="-3577630" y="0"/>
            <a:ext cx="3489961" cy="5064089"/>
            <a:chOff x="-3786437" y="0"/>
            <a:chExt cx="3693386" cy="5359349"/>
          </a:xfrm>
        </p:grpSpPr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A9953E8-802E-477E-B3AC-BC0363B06FC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4F19B5E8-955A-4581-AFE3-7A39FED922B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876B36FB-62AA-4EEB-B3EE-704A787911A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58EE978-5EF7-4DB1-A0AF-6654058D5DFF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3B8D4855-A3AB-4105-8E9E-72002ECC29F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C99F488B-5F65-4A9A-A9F7-4A25ADD1E14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99C6461-D925-404F-8E87-D4DDC973C91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C9CA5BCB-A646-42B8-8191-B913E44E9A1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20344C87-7149-4B4C-90D2-67CF882A748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A84E80F1-F2F7-48E6-8F20-A94CD0FED82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DC7A4B12-BB79-467F-B19C-2ED0FE97554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5F2059FA-F365-42FC-913A-A57E3CFE5BB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268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38447076-E2B0-4B4F-B75F-19F278EC5D1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A1BEC86C-ED7C-467E-8F3A-CE6D1FBD35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6C325BE0-3757-42B4-94DF-60C3987490B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6573CF73-BF16-4695-AF50-764B14B3761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C8532B2-1B60-48A2-8127-602797FE291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A33D82F4-2475-43E3-9210-E9F62C2FC9D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E9F7EB2D-C996-4D59-8125-0EA2FF192B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FAC0657C-2726-444F-BB67-8EAA9B84B6F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5A6518C6-D95F-4F71-BA93-F1C6171FF72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80" name="ICOON_info">
              <a:extLst>
                <a:ext uri="{FF2B5EF4-FFF2-40B4-BE49-F238E27FC236}">
                  <a16:creationId xmlns:a16="http://schemas.microsoft.com/office/drawing/2014/main" id="{1CBF6ED2-EA43-4091-B876-981B16C9001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28" name="Ovaal 227">
                <a:extLst>
                  <a:ext uri="{FF2B5EF4-FFF2-40B4-BE49-F238E27FC236}">
                    <a16:creationId xmlns:a16="http://schemas.microsoft.com/office/drawing/2014/main" id="{11597D8D-9F72-4B2D-A166-FB5DC40D193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Graphic 163" descr="Informatie">
                <a:extLst>
                  <a:ext uri="{FF2B5EF4-FFF2-40B4-BE49-F238E27FC236}">
                    <a16:creationId xmlns:a16="http://schemas.microsoft.com/office/drawing/2014/main" id="{3F72F0F5-8F32-4E98-A11F-9B928F351D7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1" name="VOORBEELD">
              <a:extLst>
                <a:ext uri="{FF2B5EF4-FFF2-40B4-BE49-F238E27FC236}">
                  <a16:creationId xmlns:a16="http://schemas.microsoft.com/office/drawing/2014/main" id="{16B4CBD4-521A-4AEC-84DC-839CCB5CB73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50F9B923-C98C-4EB5-BBF5-628A25D94CC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54C3A63D-E960-407B-9F7B-F5F62E8903A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9F15ED09-4A3F-44A6-808F-992F3FFD2DC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C2ACE194-E471-42F9-97AF-DB757609F1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23" name="Rechte verbindingslijn 222">
                    <a:extLst>
                      <a:ext uri="{FF2B5EF4-FFF2-40B4-BE49-F238E27FC236}">
                        <a16:creationId xmlns:a16="http://schemas.microsoft.com/office/drawing/2014/main" id="{BB9CF071-9899-491A-80CA-8E9753C148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223">
                    <a:extLst>
                      <a:ext uri="{FF2B5EF4-FFF2-40B4-BE49-F238E27FC236}">
                        <a16:creationId xmlns:a16="http://schemas.microsoft.com/office/drawing/2014/main" id="{AE2652B9-DF59-4F14-BAAB-3657E6030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224">
                    <a:extLst>
                      <a:ext uri="{FF2B5EF4-FFF2-40B4-BE49-F238E27FC236}">
                        <a16:creationId xmlns:a16="http://schemas.microsoft.com/office/drawing/2014/main" id="{6466AAF8-32B2-4A1C-96AC-D8EDF62124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60EAD22F-E352-4471-A332-CB8FA3BEF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286CA0A6-3171-45E7-A325-CC771F217E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22" name="Pijl: rechts 221">
                  <a:extLst>
                    <a:ext uri="{FF2B5EF4-FFF2-40B4-BE49-F238E27FC236}">
                      <a16:creationId xmlns:a16="http://schemas.microsoft.com/office/drawing/2014/main" id="{06286FC5-DD64-469C-8BCC-CFBC8CBF8D9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520B6B80-555D-433D-A586-1E5BF2772D2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07751921-E363-4EDD-972D-AF84883C283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DDE5D397-36C8-417C-B01D-AC377B3199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31056AAB-1275-4A0F-9D8F-7932F3A20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ADDE4249-808F-4496-97C4-C8C27A6E33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A16250B8-4A82-4F2D-ADE0-EA2D25D397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537BF351-D619-497E-9470-113D5082E8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5" name="Pijl: rechts 214">
                  <a:extLst>
                    <a:ext uri="{FF2B5EF4-FFF2-40B4-BE49-F238E27FC236}">
                      <a16:creationId xmlns:a16="http://schemas.microsoft.com/office/drawing/2014/main" id="{A51E6AC6-EE29-4E74-961F-2B5FCEDF31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393D9B85-BE69-4826-B673-B7F929439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997678C3-E72A-4D90-B755-A6F4A71E8D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57EC5AE2-EBC8-4685-97EA-38F57657F0A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0543AB0A-FE10-4BE4-A352-CC1141F8744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E649AD9-87E0-43AB-8BA9-0A7EE4E0546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1C8F4314-560D-4538-9056-A0B5D753F0D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5218AE59-9A35-44BA-8337-10A5FAAD27A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5C7848A2-0C1D-466A-8A0D-505128E599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5300248C-689F-4649-8133-CD728C5B04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1CAB220D-1E7D-49A0-B71D-81743BB28D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FA21F97B-4D17-418F-97CC-34DD9C0F7E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F2B68CF3-F16B-431A-8A11-33FA58860C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8" name="Pijl: rechts 207">
                  <a:extLst>
                    <a:ext uri="{FF2B5EF4-FFF2-40B4-BE49-F238E27FC236}">
                      <a16:creationId xmlns:a16="http://schemas.microsoft.com/office/drawing/2014/main" id="{8E036CA6-947B-4B08-9843-E6F5109DD59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496F2D2F-F4AA-4FAE-B8A4-B6186EC7EA5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D28D3504-BB62-43C8-97DC-CAEFB1920AE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61C74381-CE07-4935-9FC6-BFF79F3170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FB9ABDF0-A6A8-46D2-831D-2F4CBB207D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34181ED0-038F-4438-AA8D-15CBAFE980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9DC188E6-DEFB-4295-912D-D5772A0400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6D52FE3E-B56B-4CDE-B51B-5322EE1FE1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39ACE8A0-7DE3-41F9-A6F7-BB261F0C80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EB0CB164-7DBE-4BB4-9F74-BA91FE431FE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82" name="Groep 181">
              <a:extLst>
                <a:ext uri="{FF2B5EF4-FFF2-40B4-BE49-F238E27FC236}">
                  <a16:creationId xmlns:a16="http://schemas.microsoft.com/office/drawing/2014/main" id="{16732401-95A0-406C-9D32-16A71B73C4A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83" name="Inspireren">
                <a:extLst>
                  <a:ext uri="{FF2B5EF4-FFF2-40B4-BE49-F238E27FC236}">
                    <a16:creationId xmlns:a16="http://schemas.microsoft.com/office/drawing/2014/main" id="{E7B6540A-6440-4C6F-A085-E9508A32717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85" name="Freeform 12">
                  <a:extLst>
                    <a:ext uri="{FF2B5EF4-FFF2-40B4-BE49-F238E27FC236}">
                      <a16:creationId xmlns:a16="http://schemas.microsoft.com/office/drawing/2014/main" id="{2412F4F2-DC23-4F38-83B5-AA22C4C21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6" name="Freeform 13">
                  <a:extLst>
                    <a:ext uri="{FF2B5EF4-FFF2-40B4-BE49-F238E27FC236}">
                      <a16:creationId xmlns:a16="http://schemas.microsoft.com/office/drawing/2014/main" id="{5E553E0D-4F27-4143-B849-7A6BC33D87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7" name="Freeform 14">
                  <a:extLst>
                    <a:ext uri="{FF2B5EF4-FFF2-40B4-BE49-F238E27FC236}">
                      <a16:creationId xmlns:a16="http://schemas.microsoft.com/office/drawing/2014/main" id="{1F3A6A5A-4445-412C-9AA9-05A9673A0A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84" name="Tekstvak 183">
                <a:extLst>
                  <a:ext uri="{FF2B5EF4-FFF2-40B4-BE49-F238E27FC236}">
                    <a16:creationId xmlns:a16="http://schemas.microsoft.com/office/drawing/2014/main" id="{550AF3C1-C9A3-4329-9A14-8E209CDE4C2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32" name="Tijdelijke aanduiding voor tekst 2">
            <a:extLst>
              <a:ext uri="{FF2B5EF4-FFF2-40B4-BE49-F238E27FC236}">
                <a16:creationId xmlns:a16="http://schemas.microsoft.com/office/drawing/2014/main" id="{B6D52928-2D5A-43A6-8ACA-3603B96E042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1"/>
            <a:ext cx="11520488" cy="6480174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3" name="Tijdelijke aanduiding voor tekst 4">
            <a:extLst>
              <a:ext uri="{FF2B5EF4-FFF2-40B4-BE49-F238E27FC236}">
                <a16:creationId xmlns:a16="http://schemas.microsoft.com/office/drawing/2014/main" id="{FFDE0E03-0986-47CA-8134-A365240A63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369743" cy="625744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4" name="Tijdelijke aanduiding voor tekst 8">
            <a:extLst>
              <a:ext uri="{FF2B5EF4-FFF2-40B4-BE49-F238E27FC236}">
                <a16:creationId xmlns:a16="http://schemas.microsoft.com/office/drawing/2014/main" id="{AC6D3E8E-F6D2-43D3-AD5B-B0C4D8D00B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6039" y="1026028"/>
            <a:ext cx="4854206" cy="484363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8E661C-D3D0-1DEF-D042-D625825EFF04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35" name="Picture Placeholder 2">
            <a:extLst>
              <a:ext uri="{FF2B5EF4-FFF2-40B4-BE49-F238E27FC236}">
                <a16:creationId xmlns:a16="http://schemas.microsoft.com/office/drawing/2014/main" id="{3B51E442-E5DB-F8A9-4D84-E1479C484EFB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7101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26029"/>
            <a:ext cx="11520488" cy="5234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449"/>
            <a:ext cx="11520488" cy="222726"/>
          </a:xfrm>
          <a:prstGeom prst="rect">
            <a:avLst/>
          </a:prstGeom>
          <a:blipFill>
            <a:blip r:embed="rId15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24" y="430558"/>
            <a:ext cx="7179066" cy="22107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29" y="1412711"/>
            <a:ext cx="9706230" cy="445744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81" y="6304422"/>
            <a:ext cx="181425" cy="136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56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54088"/>
            <a:ext cx="11520488" cy="159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945" b="0" cap="all" spc="63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882" r:id="rId3"/>
    <p:sldLayoutId id="2147483889" r:id="rId4"/>
    <p:sldLayoutId id="2147483891" r:id="rId5"/>
    <p:sldLayoutId id="2147483830" r:id="rId6"/>
    <p:sldLayoutId id="2147483914" r:id="rId7"/>
    <p:sldLayoutId id="2147483695" r:id="rId8"/>
    <p:sldLayoutId id="2147483895" r:id="rId9"/>
    <p:sldLayoutId id="2147483916" r:id="rId10"/>
    <p:sldLayoutId id="2147483917" r:id="rId11"/>
    <p:sldLayoutId id="21474839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63995" rtl="0" eaLnBrk="1" latinLnBrk="0" hangingPunct="1">
        <a:lnSpc>
          <a:spcPct val="85000"/>
        </a:lnSpc>
        <a:spcBef>
          <a:spcPct val="0"/>
        </a:spcBef>
        <a:buNone/>
        <a:defRPr sz="2268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56505" indent="-256505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513010" indent="-256505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Font typeface="Arial" panose="020B0604020202020204" pitchFamily="34" charset="0"/>
        <a:buNone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Font typeface="Arial" panose="020B0604020202020204" pitchFamily="34" charset="0"/>
        <a:buNone/>
        <a:defRPr sz="1512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Font typeface="Arial" panose="020B0604020202020204" pitchFamily="34" charset="0"/>
        <a:buNone/>
        <a:defRPr lang="nl-NL" sz="3402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863995" rtl="0" eaLnBrk="1" latinLnBrk="0" hangingPunct="1">
        <a:lnSpc>
          <a:spcPct val="90000"/>
        </a:lnSpc>
        <a:spcBef>
          <a:spcPts val="756"/>
        </a:spcBef>
        <a:buFont typeface="+mj-lt"/>
        <a:buNone/>
        <a:defRPr sz="1701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56505" indent="-256505" algn="l" defTabSz="863995" rtl="0" eaLnBrk="1" latinLnBrk="0" hangingPunct="1">
        <a:lnSpc>
          <a:spcPct val="90000"/>
        </a:lnSpc>
        <a:spcBef>
          <a:spcPts val="756"/>
        </a:spcBef>
        <a:buClr>
          <a:schemeClr val="accent5"/>
        </a:buClr>
        <a:buFont typeface="+mj-lt"/>
        <a:buAutoNum type="arabicPeriod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56505" indent="-256505" algn="l" defTabSz="863995" rtl="0" eaLnBrk="1" latinLnBrk="0" hangingPunct="1">
        <a:lnSpc>
          <a:spcPct val="90000"/>
        </a:lnSpc>
        <a:spcBef>
          <a:spcPts val="756"/>
        </a:spcBef>
        <a:buClr>
          <a:schemeClr val="accent5"/>
        </a:buClr>
        <a:buFont typeface="+mj-lt"/>
        <a:buAutoNum type="alphaLcPeriod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3995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None/>
        <a:defRPr sz="1323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9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995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993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99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98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984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982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98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userDrawn="1">
          <p15:clr>
            <a:srgbClr val="F26B43"/>
          </p15:clr>
        </p15:guide>
        <p15:guide id="3" pos="7257" userDrawn="1">
          <p15:clr>
            <a:srgbClr val="F26B43"/>
          </p15:clr>
        </p15:guide>
        <p15:guide id="4" orient="horz" pos="4082" userDrawn="1">
          <p15:clr>
            <a:srgbClr val="F26B43"/>
          </p15:clr>
        </p15:guide>
        <p15:guide id="5" orient="horz" pos="3943" userDrawn="1">
          <p15:clr>
            <a:srgbClr val="F26B43"/>
          </p15:clr>
        </p15:guide>
        <p15:guide id="6" pos="6686" userDrawn="1">
          <p15:clr>
            <a:srgbClr val="5ACBF0"/>
          </p15:clr>
        </p15:guide>
        <p15:guide id="7" pos="571" userDrawn="1">
          <p15:clr>
            <a:srgbClr val="5ACBF0"/>
          </p15:clr>
        </p15:guide>
        <p15:guide id="9" orient="horz" pos="3697" userDrawn="1">
          <p15:clr>
            <a:srgbClr val="5ACBF0"/>
          </p15:clr>
        </p15:guide>
        <p15:guide id="10" orient="horz" pos="883" userDrawn="1">
          <p15:clr>
            <a:srgbClr val="5ACBF0"/>
          </p15:clr>
        </p15:guide>
        <p15:guide id="12" orient="horz" pos="643" userDrawn="1">
          <p15:clr>
            <a:srgbClr val="5ACBF0"/>
          </p15:clr>
        </p15:guide>
        <p15:guide id="13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ngularexperts.io/blog/angular-defer-lazy-loading-total-gu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angular.dev/overview" TargetMode="External"/><Relationship Id="rId7" Type="http://schemas.openxmlformats.org/officeDocument/2006/relationships/hyperlink" Target="https://github.com/EmmyHermansAmis/angular-features-15-16-17" TargetMode="External"/><Relationship Id="rId2" Type="http://schemas.openxmlformats.org/officeDocument/2006/relationships/hyperlink" Target="https://angular-challenges.vercel.app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angular-university.io/angular-signals/" TargetMode="External"/><Relationship Id="rId5" Type="http://schemas.openxmlformats.org/officeDocument/2006/relationships/hyperlink" Target="https://angularexperts.io/blog/angular-defer-lazy-loading-total-guide" TargetMode="External"/><Relationship Id="rId4" Type="http://schemas.openxmlformats.org/officeDocument/2006/relationships/hyperlink" Target="https://angular.io/guide/standalone-components" TargetMode="External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31">
            <a:extLst>
              <a:ext uri="{FF2B5EF4-FFF2-40B4-BE49-F238E27FC236}">
                <a16:creationId xmlns:a16="http://schemas.microsoft.com/office/drawing/2014/main" id="{876D4B34-D37F-4716-B2BA-6A652A0C78E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10751" b="10751"/>
          <a:stretch/>
        </p:blipFill>
        <p:spPr>
          <a:xfrm>
            <a:off x="89" y="1"/>
            <a:ext cx="11520311" cy="648570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381475-903A-490D-984B-D01BDEAC57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" y="5442148"/>
            <a:ext cx="11520311" cy="1038027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4F17C0-62FB-444D-9859-34E3D3563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5178" y="1752048"/>
            <a:ext cx="4118111" cy="4118112"/>
          </a:xfrm>
        </p:spPr>
        <p:txBody>
          <a:bodyPr/>
          <a:lstStyle/>
          <a:p>
            <a:r>
              <a:rPr lang="nl-NL" sz="3400" dirty="0"/>
              <a:t>New features in </a:t>
            </a:r>
            <a:r>
              <a:rPr lang="nl-NL" sz="3400" dirty="0" err="1"/>
              <a:t>Angular</a:t>
            </a:r>
            <a:r>
              <a:rPr lang="nl-NL" sz="3400" dirty="0"/>
              <a:t> 15, 16, 17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ABE147-653D-4DA8-B691-F0757E295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" y="1"/>
            <a:ext cx="11520311" cy="1026029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7728D5E8-E7B8-4000-AD2F-DC696047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5177" y="4883996"/>
            <a:ext cx="4119198" cy="963122"/>
          </a:xfrm>
        </p:spPr>
        <p:txBody>
          <a:bodyPr/>
          <a:lstStyle/>
          <a:p>
            <a:r>
              <a:rPr lang="nl-NL" dirty="0"/>
              <a:t>Emmy Hermans – 15-02-2024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35F39A7-E1DD-4382-B14B-5E7F34BED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" y="6257448"/>
            <a:ext cx="11520311" cy="222726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BA707C-F0A4-45E9-9482-357E56F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" y="-456065"/>
            <a:ext cx="11521445" cy="251723"/>
          </a:xfrm>
        </p:spPr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062CE66-7E28-E452-0F2A-5F70A67B4E3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4EF577-8A28-F00F-B365-978C7BB9C336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1304" t="9940" r="-9314" b="24476"/>
          <a:stretch/>
        </p:blipFill>
        <p:spPr>
          <a:xfrm>
            <a:off x="906114" y="182947"/>
            <a:ext cx="2056165" cy="67012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501C2-08CC-B2BF-988B-91B4E4BF2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941" y="2066544"/>
            <a:ext cx="2090929" cy="896112"/>
          </a:xfrm>
          <a:prstGeom prst="rect">
            <a:avLst/>
          </a:prstGeom>
          <a:scene3d>
            <a:camera prst="perspectiveContrastingRightFacing" fov="7200000">
              <a:rot lat="299777" lon="19237214" rev="915114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645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control flow - </a:t>
            </a:r>
            <a:r>
              <a:rPr lang="nl-NL" sz="2400" dirty="0" err="1"/>
              <a:t>if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B29B7-FF0E-7D0A-201C-9F2C8523B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657" y="134482"/>
            <a:ext cx="3370947" cy="8132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5A12B9-8997-490D-2C20-928656789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163" y="2684320"/>
            <a:ext cx="1966130" cy="134123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17F1F0-8F79-5050-BE2A-B2F585C22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21" y="2957388"/>
            <a:ext cx="6066046" cy="93734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AB09BBB-11EB-D22F-C640-E8FD14587B3B}"/>
              </a:ext>
            </a:extLst>
          </p:cNvPr>
          <p:cNvSpPr/>
          <p:nvPr/>
        </p:nvSpPr>
        <p:spPr>
          <a:xfrm>
            <a:off x="6697251" y="3354938"/>
            <a:ext cx="1335728" cy="184244"/>
          </a:xfrm>
          <a:prstGeom prst="rightArrow">
            <a:avLst/>
          </a:prstGeom>
          <a:solidFill>
            <a:srgbClr val="F11B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98125606-2F0C-29D7-7D8A-2BBB2FF972FF}"/>
              </a:ext>
            </a:extLst>
          </p:cNvPr>
          <p:cNvSpPr txBox="1">
            <a:spLocks/>
          </p:cNvSpPr>
          <p:nvPr/>
        </p:nvSpPr>
        <p:spPr>
          <a:xfrm>
            <a:off x="1060439" y="1177928"/>
            <a:ext cx="5977544" cy="4843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10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3402" b="0" kern="1200" cap="all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+mj-lt"/>
              <a:buNone/>
              <a:defRPr sz="1701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rabi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lphaL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23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nl-NL" cap="none" dirty="0"/>
          </a:p>
          <a:p>
            <a:pPr lvl="2"/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One</a:t>
            </a:r>
            <a:r>
              <a:rPr lang="nl-NL" sz="1800" dirty="0"/>
              <a:t> or more </a:t>
            </a:r>
            <a:r>
              <a:rPr lang="nl-NL" sz="1800" dirty="0" err="1"/>
              <a:t>else</a:t>
            </a:r>
            <a:r>
              <a:rPr lang="nl-NL" sz="1800" dirty="0"/>
              <a:t>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blocks</a:t>
            </a:r>
            <a:r>
              <a:rPr lang="nl-NL" sz="1800" dirty="0"/>
              <a:t> are </a:t>
            </a:r>
            <a:r>
              <a:rPr lang="nl-NL" sz="1800" dirty="0" err="1"/>
              <a:t>now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02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sz="1800" cap="none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sz="1800" cap="none" dirty="0"/>
              <a:t>New empty block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sz="1800" cap="none" dirty="0"/>
              <a:t>Track is </a:t>
            </a:r>
            <a:r>
              <a:rPr lang="nl-NL" sz="1800" cap="none" dirty="0" err="1"/>
              <a:t>now</a:t>
            </a:r>
            <a:r>
              <a:rPr lang="nl-NL" sz="1800" cap="none" dirty="0"/>
              <a:t> </a:t>
            </a:r>
            <a:r>
              <a:rPr lang="nl-NL" sz="1800" cap="none" dirty="0" err="1"/>
              <a:t>manditory</a:t>
            </a:r>
            <a:r>
              <a:rPr lang="nl-NL" sz="1800" cap="none" dirty="0"/>
              <a:t> – </a:t>
            </a:r>
            <a:r>
              <a:rPr lang="nl-NL" sz="1800" cap="none" dirty="0" err="1"/>
              <a:t>allows</a:t>
            </a:r>
            <a:r>
              <a:rPr lang="nl-NL" sz="1800" cap="none" dirty="0"/>
              <a:t> </a:t>
            </a:r>
            <a:r>
              <a:rPr lang="nl-NL" sz="1800" cap="none" dirty="0" err="1"/>
              <a:t>for</a:t>
            </a:r>
            <a:r>
              <a:rPr lang="nl-NL" sz="1800" cap="none" dirty="0"/>
              <a:t> </a:t>
            </a:r>
            <a:r>
              <a:rPr lang="nl-NL" sz="1800" cap="none" dirty="0" err="1"/>
              <a:t>faster</a:t>
            </a:r>
            <a:r>
              <a:rPr lang="nl-NL" sz="1800" cap="none" dirty="0"/>
              <a:t> </a:t>
            </a:r>
            <a:r>
              <a:rPr lang="nl-NL" sz="1800" cap="none" dirty="0" err="1"/>
              <a:t>rendering</a:t>
            </a:r>
            <a:r>
              <a:rPr lang="nl-NL" sz="1800" cap="none" dirty="0"/>
              <a:t> (up </a:t>
            </a:r>
            <a:r>
              <a:rPr lang="nl-NL" sz="1800" cap="none" dirty="0" err="1"/>
              <a:t>to</a:t>
            </a:r>
            <a:r>
              <a:rPr lang="nl-NL" sz="1800" cap="none" dirty="0"/>
              <a:t> 90% </a:t>
            </a:r>
            <a:r>
              <a:rPr lang="nl-NL" sz="1800" cap="none" dirty="0" err="1"/>
              <a:t>faster</a:t>
            </a:r>
            <a:r>
              <a:rPr lang="nl-NL" sz="1800" cap="none" dirty="0"/>
              <a:t>)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trackBy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no </a:t>
            </a:r>
            <a:r>
              <a:rPr lang="nl-NL" sz="1800" dirty="0" err="1"/>
              <a:t>longer</a:t>
            </a:r>
            <a:r>
              <a:rPr lang="nl-NL" sz="1800" dirty="0"/>
              <a:t> </a:t>
            </a:r>
            <a:r>
              <a:rPr lang="nl-NL" sz="1800" dirty="0" err="1"/>
              <a:t>needed</a:t>
            </a:r>
            <a:endParaRPr lang="nl-NL" sz="1800" cap="none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sz="1800" cap="none" dirty="0"/>
              <a:t>*</a:t>
            </a:r>
            <a:r>
              <a:rPr lang="nl-NL" sz="1800" cap="none" dirty="0" err="1"/>
              <a:t>ngFor’s</a:t>
            </a:r>
            <a:r>
              <a:rPr lang="nl-NL" sz="1800" cap="none" dirty="0"/>
              <a:t> pseudo variables are </a:t>
            </a:r>
            <a:r>
              <a:rPr lang="nl-NL" sz="1800" cap="none" dirty="0" err="1"/>
              <a:t>also</a:t>
            </a:r>
            <a:r>
              <a:rPr lang="nl-NL" sz="1800" cap="none" dirty="0"/>
              <a:t> </a:t>
            </a:r>
            <a:r>
              <a:rPr lang="nl-NL" sz="1800" cap="none" dirty="0" err="1"/>
              <a:t>available</a:t>
            </a:r>
            <a:r>
              <a:rPr lang="nl-NL" sz="1800" cap="none" dirty="0"/>
              <a:t> in </a:t>
            </a:r>
            <a:r>
              <a:rPr lang="nl-NL" sz="1800" cap="none" dirty="0" err="1"/>
              <a:t>the</a:t>
            </a:r>
            <a:r>
              <a:rPr lang="nl-NL" sz="1800" cap="none" dirty="0"/>
              <a:t> new </a:t>
            </a:r>
            <a:r>
              <a:rPr lang="nl-NL" sz="1800" cap="none" dirty="0" err="1"/>
              <a:t>for</a:t>
            </a:r>
            <a:r>
              <a:rPr lang="nl-NL" sz="1800" cap="none" dirty="0"/>
              <a:t> loop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</a:t>
            </a:r>
            <a:r>
              <a:rPr lang="en-US" sz="1800" i="1" dirty="0">
                <a:solidFill>
                  <a:srgbClr val="242424"/>
                </a:solidFill>
                <a:latin typeface="source-serif-pro"/>
              </a:rPr>
              <a:t>INDEX, $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count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$first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$last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$even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$odd</a:t>
            </a:r>
            <a:endParaRPr lang="nl-NL" sz="1800" cap="none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cap="non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control flow - </a:t>
            </a:r>
            <a:r>
              <a:rPr lang="nl-NL" sz="2400" dirty="0" err="1"/>
              <a:t>for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5C066-9712-B92D-B50B-15EB135DC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049" y="150065"/>
            <a:ext cx="3370947" cy="7820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A8DE4-CE23-3C95-0EF3-063B7DC2B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583" y="4317190"/>
            <a:ext cx="3863675" cy="169178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4268B-63DD-B49E-E72A-6C0BDDEA5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03" y="4340179"/>
            <a:ext cx="4138019" cy="1691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089977-ECF6-9F5F-1F7C-FDB2A2329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836" y="2683541"/>
            <a:ext cx="4077053" cy="937341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04EB961-E7D2-533D-B760-24FC9B3D8AB0}"/>
              </a:ext>
            </a:extLst>
          </p:cNvPr>
          <p:cNvSpPr/>
          <p:nvPr/>
        </p:nvSpPr>
        <p:spPr>
          <a:xfrm>
            <a:off x="5304797" y="5066850"/>
            <a:ext cx="1335728" cy="184244"/>
          </a:xfrm>
          <a:prstGeom prst="rightArrow">
            <a:avLst/>
          </a:prstGeom>
          <a:solidFill>
            <a:srgbClr val="E333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3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dirty="0"/>
              <a:t>New switch is type safe – better type narrowing possible</a:t>
            </a: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control flow - switch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915D2-E0DD-6D3F-2E24-4CA74319F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03" y="147599"/>
            <a:ext cx="3370946" cy="786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68E3EF-D246-171D-873E-5A37504E0ACE}"/>
              </a:ext>
            </a:extLst>
          </p:cNvPr>
          <p:cNvSpPr/>
          <p:nvPr/>
        </p:nvSpPr>
        <p:spPr>
          <a:xfrm>
            <a:off x="5374048" y="3447378"/>
            <a:ext cx="1335728" cy="184244"/>
          </a:xfrm>
          <a:prstGeom prst="rightArrow">
            <a:avLst/>
          </a:prstGeom>
          <a:solidFill>
            <a:srgbClr val="B73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3C6DE-15DD-4C1C-6BB9-D56068267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24" y="3037268"/>
            <a:ext cx="4168501" cy="1074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EAE22-2242-C8DA-DDE3-755E738AD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583" y="3032796"/>
            <a:ext cx="4077053" cy="1044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1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5D9800-EF8B-4017-1236-506918CE85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440B-6002-EDF9-2A91-E8219DD11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1789" dirty="0"/>
              <a:t>In developer preview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Lazy loading of elements in template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One-time operation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When – condition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On – predefined trigger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Idle – when browser enters idle state -&gt; default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Immediate – after client has finished rendering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Interaction – user interaction like click, focus, touch, keyboard event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Timer – after certain amount of time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Hover – when user hovers over area 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Viewport – when element appears in users view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Combinations of on and when conditions/triggers will function as OR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Prefetch – specify different moment for downloading dependencies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Can use when condition and on triggers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CE189E-13FB-46A5-A734-7529DB83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Deferrable views(1/2)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846B-1310-F075-6C73-2AAB8B3373F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B7682-9CA4-05D3-9EED-37F5419B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37" y="1160358"/>
            <a:ext cx="2789162" cy="57155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354DEEED-8A61-A0F4-E806-D9A9F1E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xfrm>
            <a:off x="9389831" y="21823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690B8-7753-512B-C143-E0607DA45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023" y="2030035"/>
            <a:ext cx="2651990" cy="59441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26569-4B5F-F901-E96F-D5D00C9E3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338" y="2922574"/>
            <a:ext cx="4191363" cy="76206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ED062A-97E3-033C-365C-6AB60C2B2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009" y="3982767"/>
            <a:ext cx="4138019" cy="739204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0223F3-F301-6D8F-81FC-5F4F7B32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6665" y="5020098"/>
            <a:ext cx="3330229" cy="57917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990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5D9800-EF8B-4017-1236-506918CE85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440B-6002-EDF9-2A91-E8219DD11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@placeholder block </a:t>
            </a:r>
            <a:r>
              <a:rPr lang="en-GB" sz="1800" dirty="0"/>
              <a:t>– show placeholder instead of content before content is loaded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800" dirty="0"/>
              <a:t>Minimum – minimum length of time to show, even if trigger or condition of defer is met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@loading block </a:t>
            </a:r>
            <a:r>
              <a:rPr lang="en-GB" sz="1800" dirty="0"/>
              <a:t>– shown while content is loading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800" dirty="0"/>
              <a:t>Minimum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800" dirty="0"/>
              <a:t>After – if loading is faster than this, loading block will not be displayed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@error block </a:t>
            </a:r>
            <a:r>
              <a:rPr lang="en-GB" sz="1800" dirty="0"/>
              <a:t>– shown when loading of the component fails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nl-NL" sz="2000" dirty="0">
                <a:hlinkClick r:id="rId2"/>
              </a:rPr>
              <a:t>https://angularexperts.io/blog/angular-defer-lazy-loading-total-guide</a:t>
            </a:r>
            <a:r>
              <a:rPr lang="nl-NL" sz="2000" dirty="0"/>
              <a:t> </a:t>
            </a:r>
          </a:p>
          <a:p>
            <a:pPr lvl="5"/>
            <a:r>
              <a:rPr lang="nl-NL" sz="2000" dirty="0"/>
              <a:t>- </a:t>
            </a:r>
            <a:r>
              <a:rPr lang="nl-NL" sz="2000" dirty="0" err="1"/>
              <a:t>extensive</a:t>
            </a:r>
            <a:r>
              <a:rPr lang="nl-NL" sz="2000" dirty="0"/>
              <a:t> </a:t>
            </a:r>
            <a:r>
              <a:rPr lang="nl-NL" sz="2000" dirty="0" err="1"/>
              <a:t>explanation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playground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try</a:t>
            </a:r>
            <a:endParaRPr lang="nl-NL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CE189E-13FB-46A5-A734-7529DB83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Deferrable views (2/2)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846B-1310-F075-6C73-2AAB8B3373F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354DEEED-8A61-A0F4-E806-D9A9F1E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xfrm>
            <a:off x="9389831" y="21823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BD19-3395-FF0B-1BCC-4BFA9C239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55" y="2072884"/>
            <a:ext cx="3444538" cy="168416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365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en-GB" sz="1800" dirty="0"/>
              <a:t>Non-destructive hydration</a:t>
            </a:r>
          </a:p>
          <a:p>
            <a:pPr lvl="1"/>
            <a:r>
              <a:rPr lang="en-GB" sz="1800" dirty="0"/>
              <a:t>Reuse existing DOM structures on the client rendered by the server</a:t>
            </a:r>
          </a:p>
          <a:p>
            <a:r>
              <a:rPr lang="en-GB" sz="1800" dirty="0"/>
              <a:t>Enable server side rendering (SSR) with angular CLI generation of app question or with -</a:t>
            </a:r>
            <a:r>
              <a:rPr lang="en-GB" sz="1800" dirty="0" err="1"/>
              <a:t>ssr</a:t>
            </a:r>
            <a:r>
              <a:rPr lang="en-GB" sz="1800" dirty="0"/>
              <a:t> flag</a:t>
            </a:r>
          </a:p>
          <a:p>
            <a:r>
              <a:rPr lang="en-GB" sz="1800" dirty="0"/>
              <a:t>Add hybrid rendering to existing app: </a:t>
            </a:r>
          </a:p>
          <a:p>
            <a:r>
              <a:rPr lang="nl-NL" sz="1810" b="0" i="0" dirty="0" err="1">
                <a:solidFill>
                  <a:srgbClr val="242424"/>
                </a:solidFill>
                <a:effectLst/>
                <a:latin typeface="source-code-pro"/>
              </a:rPr>
              <a:t>ng</a:t>
            </a:r>
            <a:r>
              <a:rPr lang="nl-NL" sz="181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nl-NL" sz="1810" b="0" i="0" dirty="0" err="1">
                <a:solidFill>
                  <a:srgbClr val="242424"/>
                </a:solidFill>
                <a:effectLst/>
                <a:latin typeface="source-code-pro"/>
              </a:rPr>
              <a:t>add</a:t>
            </a:r>
            <a:r>
              <a:rPr lang="nl-NL" sz="1810" b="0" i="0" dirty="0">
                <a:solidFill>
                  <a:srgbClr val="242424"/>
                </a:solidFill>
                <a:effectLst/>
                <a:latin typeface="source-code-pro"/>
              </a:rPr>
              <a:t> @angular/ssr</a:t>
            </a:r>
          </a:p>
          <a:p>
            <a:endParaRPr lang="en-GB" sz="1810" dirty="0"/>
          </a:p>
          <a:p>
            <a:r>
              <a:rPr lang="en-GB" sz="1800" dirty="0"/>
              <a:t>New lifecycle hooks </a:t>
            </a:r>
            <a:r>
              <a:rPr lang="en-GB" sz="1800" dirty="0" err="1"/>
              <a:t>afterRender</a:t>
            </a:r>
            <a:r>
              <a:rPr lang="en-GB" sz="1800" dirty="0"/>
              <a:t> and </a:t>
            </a:r>
            <a:r>
              <a:rPr lang="en-GB" sz="1800" dirty="0" err="1"/>
              <a:t>afterNextRender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 err="1"/>
              <a:t>Vite</a:t>
            </a:r>
            <a:r>
              <a:rPr lang="en-GB" sz="1800" dirty="0"/>
              <a:t> + </a:t>
            </a:r>
            <a:r>
              <a:rPr lang="en-GB" sz="1800" dirty="0" err="1"/>
              <a:t>ESBuild</a:t>
            </a:r>
            <a:r>
              <a:rPr lang="en-GB" sz="1800" dirty="0"/>
              <a:t> </a:t>
            </a:r>
            <a:endParaRPr lang="nl-NL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rendering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7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en-GB" sz="1800" dirty="0"/>
              <a:t>In component decorator provide one style sheet instead of array</a:t>
            </a:r>
            <a:endParaRPr lang="nl-NL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 and </a:t>
            </a:r>
            <a:r>
              <a:rPr lang="en-GB" dirty="0" err="1"/>
              <a:t>styleurl</a:t>
            </a:r>
            <a:r>
              <a:rPr lang="en-GB" dirty="0"/>
              <a:t> as string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16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EDA3A-BBC1-A077-C5E9-38493077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69" y="2484547"/>
            <a:ext cx="1238423" cy="111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0CE50-1980-3209-005B-79EF1858E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373" y="4427068"/>
            <a:ext cx="2619741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32857-B727-75AE-5EB3-EE37BE68B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373" y="2494073"/>
            <a:ext cx="1247949" cy="1095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31220-E7DA-F69B-4DDF-7417E2FD0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869" y="4427068"/>
            <a:ext cx="2410161" cy="65731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003EBB-6D68-7039-75EB-1AB869F174D6}"/>
              </a:ext>
            </a:extLst>
          </p:cNvPr>
          <p:cNvSpPr/>
          <p:nvPr/>
        </p:nvSpPr>
        <p:spPr>
          <a:xfrm>
            <a:off x="2801923" y="2936147"/>
            <a:ext cx="1392572" cy="159391"/>
          </a:xfrm>
          <a:prstGeom prst="rightArrow">
            <a:avLst/>
          </a:prstGeom>
          <a:solidFill>
            <a:srgbClr val="E333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589EC9-0B63-DABB-00FD-AE688C51504A}"/>
              </a:ext>
            </a:extLst>
          </p:cNvPr>
          <p:cNvSpPr/>
          <p:nvPr/>
        </p:nvSpPr>
        <p:spPr>
          <a:xfrm>
            <a:off x="3624044" y="4689035"/>
            <a:ext cx="641798" cy="159391"/>
          </a:xfrm>
          <a:prstGeom prst="rightArrow">
            <a:avLst/>
          </a:prstGeom>
          <a:solidFill>
            <a:srgbClr val="DD2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2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with the latest Angular logo with the label “Angular” over a gradient.">
            <a:extLst>
              <a:ext uri="{FF2B5EF4-FFF2-40B4-BE49-F238E27FC236}">
                <a16:creationId xmlns:a16="http://schemas.microsoft.com/office/drawing/2014/main" id="{6E9769E6-F653-ACE7-14E1-4EA9589A4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2"/>
          <a:stretch/>
        </p:blipFill>
        <p:spPr bwMode="auto">
          <a:xfrm>
            <a:off x="2587347" y="5575"/>
            <a:ext cx="9606241" cy="62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133F7D06-19EB-45F9-8C96-71E4CA7EDD4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0" y="11551"/>
            <a:ext cx="11520488" cy="6480174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0BE070FD-80C4-4535-8AC2-B8E34343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Chapter Introduction</a:t>
            </a:r>
          </a:p>
        </p:txBody>
      </p:sp>
      <p:sp>
        <p:nvSpPr>
          <p:cNvPr id="36" name="Tijdelijke aanduiding voor tekst 35">
            <a:extLst>
              <a:ext uri="{FF2B5EF4-FFF2-40B4-BE49-F238E27FC236}">
                <a16:creationId xmlns:a16="http://schemas.microsoft.com/office/drawing/2014/main" id="{7F0C4D40-DDB2-4955-8B92-1145989A40E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nl-NL"/>
              <a:t> </a:t>
            </a:r>
            <a:endParaRPr lang="nl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BB26B6F8-4154-44EE-9ACD-E55DB2AC836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4"/>
            <a:r>
              <a:rPr lang="nl-NL" dirty="0"/>
              <a:t>Next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versions</a:t>
            </a:r>
            <a:endParaRPr lang="nl-NL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5"/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Signals</a:t>
            </a:r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Hybrid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rendering</a:t>
            </a:r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New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angular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learning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experience</a:t>
            </a:r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Jest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support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….</a:t>
            </a:r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1A5CDBC6-8BAB-4778-99E2-048EADFF7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F303540-AB4C-E8BF-91DC-A62D866FB89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867BDD42-E555-0EB7-5D4B-B6AE2B66D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526" b="10526"/>
          <a:stretch>
            <a:fillRect/>
          </a:stretch>
        </p:blipFill>
        <p:spPr>
          <a:xfrm>
            <a:off x="9542231" y="370633"/>
            <a:ext cx="1224619" cy="57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3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Angular</a:t>
            </a:r>
            <a:r>
              <a:rPr lang="nl-NL" sz="1800" dirty="0"/>
              <a:t> – </a:t>
            </a:r>
            <a:r>
              <a:rPr lang="en-GB" sz="1800" dirty="0">
                <a:hlinkClick r:id="rId2"/>
              </a:rPr>
              <a:t>https://angular-challenges.vercel.app/</a:t>
            </a:r>
            <a:r>
              <a:rPr lang="en-GB" sz="1800" dirty="0"/>
              <a:t> </a:t>
            </a:r>
            <a:endParaRPr lang="nl-NL" sz="1800" dirty="0"/>
          </a:p>
          <a:p>
            <a:r>
              <a:rPr lang="nl-NL" sz="1800" dirty="0"/>
              <a:t>New </a:t>
            </a:r>
            <a:r>
              <a:rPr lang="nl-NL" sz="1800" dirty="0" err="1"/>
              <a:t>angular</a:t>
            </a:r>
            <a:r>
              <a:rPr lang="nl-NL" sz="1800" dirty="0"/>
              <a:t> </a:t>
            </a:r>
            <a:r>
              <a:rPr lang="nl-NL" sz="1800" dirty="0" err="1"/>
              <a:t>docs</a:t>
            </a:r>
            <a:r>
              <a:rPr lang="nl-NL" sz="1800" dirty="0"/>
              <a:t> (</a:t>
            </a:r>
            <a:r>
              <a:rPr lang="nl-NL" sz="1800" dirty="0" err="1"/>
              <a:t>beta</a:t>
            </a:r>
            <a:r>
              <a:rPr lang="nl-NL" sz="1800" dirty="0"/>
              <a:t>) – </a:t>
            </a:r>
            <a:r>
              <a:rPr lang="nl-NL" sz="1800" dirty="0">
                <a:hlinkClick r:id="rId3"/>
              </a:rPr>
              <a:t>https://angular.dev/overview</a:t>
            </a:r>
            <a:endParaRPr lang="nl-NL" sz="1800" dirty="0"/>
          </a:p>
          <a:p>
            <a:r>
              <a:rPr lang="nl-NL" sz="1800" dirty="0"/>
              <a:t>Standalone </a:t>
            </a:r>
            <a:r>
              <a:rPr lang="nl-NL" sz="1800" dirty="0" err="1"/>
              <a:t>components</a:t>
            </a:r>
            <a:r>
              <a:rPr lang="nl-NL" sz="1800" dirty="0"/>
              <a:t> – </a:t>
            </a:r>
            <a:r>
              <a:rPr lang="nl-NL" sz="1800" dirty="0">
                <a:hlinkClick r:id="rId4"/>
              </a:rPr>
              <a:t>https://angular.io/guide/standalone-components</a:t>
            </a:r>
            <a:r>
              <a:rPr lang="nl-NL" sz="1800" dirty="0"/>
              <a:t> </a:t>
            </a:r>
          </a:p>
          <a:p>
            <a:r>
              <a:rPr lang="nl-NL" sz="1800" dirty="0" err="1"/>
              <a:t>Deferrable</a:t>
            </a:r>
            <a:r>
              <a:rPr lang="nl-NL" sz="1800" dirty="0"/>
              <a:t> views </a:t>
            </a:r>
            <a:r>
              <a:rPr lang="nl-NL" sz="1800" dirty="0" err="1"/>
              <a:t>explained</a:t>
            </a:r>
            <a:r>
              <a:rPr lang="nl-NL" sz="1800" dirty="0"/>
              <a:t> + </a:t>
            </a:r>
            <a:r>
              <a:rPr lang="nl-NL" sz="1800" dirty="0" err="1"/>
              <a:t>playground</a:t>
            </a:r>
            <a:r>
              <a:rPr lang="nl-NL" sz="1800" dirty="0"/>
              <a:t> –  </a:t>
            </a:r>
            <a:r>
              <a:rPr lang="nl-NL" sz="1800" dirty="0">
                <a:hlinkClick r:id="rId5"/>
              </a:rPr>
              <a:t>https://angularexperts.io/blog/angular-defer-lazy-loading-total-guide</a:t>
            </a:r>
            <a:r>
              <a:rPr lang="nl-NL" sz="1800" dirty="0"/>
              <a:t> </a:t>
            </a:r>
          </a:p>
          <a:p>
            <a:r>
              <a:rPr lang="nl-NL" sz="1800" dirty="0" err="1"/>
              <a:t>Signals</a:t>
            </a:r>
            <a:r>
              <a:rPr lang="nl-NL" sz="1800" dirty="0"/>
              <a:t> </a:t>
            </a:r>
            <a:r>
              <a:rPr lang="nl-NL" sz="1800" dirty="0" err="1"/>
              <a:t>explained</a:t>
            </a:r>
            <a:r>
              <a:rPr lang="nl-NL" sz="1800" dirty="0"/>
              <a:t> –  </a:t>
            </a:r>
            <a:r>
              <a:rPr lang="nl-NL" sz="1800" dirty="0">
                <a:hlinkClick r:id="rId6"/>
              </a:rPr>
              <a:t>https://blog.angular-university.io/angular-signals/</a:t>
            </a:r>
            <a:r>
              <a:rPr lang="nl-NL" sz="1800" dirty="0"/>
              <a:t> 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Hands-on: </a:t>
            </a:r>
            <a:r>
              <a:rPr lang="nl-NL" sz="1800" dirty="0">
                <a:hlinkClick r:id="rId7"/>
              </a:rPr>
              <a:t>https://github.com/EmmyHermansAmis/angular-features-15-16-17</a:t>
            </a:r>
            <a:r>
              <a:rPr lang="nl-NL" sz="1800" dirty="0"/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3639F4-6911-2497-6EC9-EF802ECB76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CDE86-DA67-192E-2A5E-B5174CCF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15, 16 &amp; 17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795C8-E75B-503A-DF16-BF2340B18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323" y="1158390"/>
            <a:ext cx="9707326" cy="4468119"/>
          </a:xfrm>
        </p:spPr>
        <p:txBody>
          <a:bodyPr anchor="t"/>
          <a:lstStyle/>
          <a:p>
            <a:r>
              <a:rPr lang="en-GB" b="1" dirty="0"/>
              <a:t>Angular 15 release – November 2022</a:t>
            </a:r>
          </a:p>
          <a:p>
            <a:pPr lvl="1"/>
            <a:r>
              <a:rPr lang="en-GB" u="sng" dirty="0"/>
              <a:t>Standalone API</a:t>
            </a:r>
          </a:p>
          <a:p>
            <a:pPr lvl="1"/>
            <a:r>
              <a:rPr lang="en-GB" dirty="0"/>
              <a:t>Functional router guards</a:t>
            </a:r>
          </a:p>
          <a:p>
            <a:pPr lvl="1"/>
            <a:r>
              <a:rPr lang="en-GB" dirty="0"/>
              <a:t>Router unwraps default imports</a:t>
            </a:r>
          </a:p>
          <a:p>
            <a:pPr lvl="1"/>
            <a:r>
              <a:rPr lang="en-GB" dirty="0"/>
              <a:t>Router inputs binding</a:t>
            </a:r>
          </a:p>
          <a:p>
            <a:r>
              <a:rPr lang="en-GB" b="1" dirty="0"/>
              <a:t>Angular 16 release – May 2023</a:t>
            </a:r>
          </a:p>
          <a:p>
            <a:pPr lvl="1"/>
            <a:r>
              <a:rPr lang="en-GB" dirty="0"/>
              <a:t>Signals (developer preview)</a:t>
            </a:r>
          </a:p>
          <a:p>
            <a:pPr lvl="1"/>
            <a:r>
              <a:rPr lang="en-GB" dirty="0"/>
              <a:t>Non-destructive hydration/ hybrid rendering (developer preview)</a:t>
            </a:r>
          </a:p>
          <a:p>
            <a:pPr lvl="1"/>
            <a:r>
              <a:rPr lang="en-GB" dirty="0"/>
              <a:t>Required inputs</a:t>
            </a:r>
          </a:p>
          <a:p>
            <a:r>
              <a:rPr lang="en-GB" b="1" dirty="0"/>
              <a:t>Angular 17 release – November 2023</a:t>
            </a:r>
          </a:p>
          <a:p>
            <a:pPr lvl="1"/>
            <a:r>
              <a:rPr lang="en-GB" u="sng" dirty="0"/>
              <a:t>Signals</a:t>
            </a:r>
          </a:p>
          <a:p>
            <a:pPr lvl="1"/>
            <a:r>
              <a:rPr lang="en-GB" u="sng" dirty="0"/>
              <a:t>Template control flow (developer preview)</a:t>
            </a:r>
          </a:p>
          <a:p>
            <a:pPr lvl="1"/>
            <a:r>
              <a:rPr lang="en-GB" u="sng" dirty="0"/>
              <a:t>Deferrable views (developer preview)</a:t>
            </a:r>
          </a:p>
          <a:p>
            <a:pPr lvl="1"/>
            <a:r>
              <a:rPr lang="en-GB" dirty="0"/>
              <a:t>Hybrid rendering</a:t>
            </a:r>
          </a:p>
          <a:p>
            <a:pPr lvl="1"/>
            <a:r>
              <a:rPr lang="en-GB" dirty="0"/>
              <a:t>Input value transforms</a:t>
            </a:r>
          </a:p>
          <a:p>
            <a:pPr lvl="1"/>
            <a:r>
              <a:rPr lang="en-GB" dirty="0"/>
              <a:t>Style and </a:t>
            </a:r>
            <a:r>
              <a:rPr lang="en-GB" dirty="0" err="1"/>
              <a:t>styleurls</a:t>
            </a:r>
            <a:r>
              <a:rPr lang="en-GB" dirty="0"/>
              <a:t> as string</a:t>
            </a:r>
          </a:p>
          <a:p>
            <a:pPr lvl="1"/>
            <a:endParaRPr lang="en-GB" dirty="0"/>
          </a:p>
          <a:p>
            <a:pPr lvl="1"/>
            <a:endParaRPr lang="nl-NL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9C9FCEF-E4A0-1463-6AFC-EB0B3E744DEC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49C6-00DD-DFA9-5D31-13EE2236A6A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036381" y="6304422"/>
            <a:ext cx="181425" cy="136067"/>
          </a:xfrm>
        </p:spPr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FDC30EF7-D662-09AF-2FDB-CFC5DE20A096}"/>
              </a:ext>
            </a:extLst>
          </p:cNvPr>
          <p:cNvSpPr txBox="1">
            <a:spLocks/>
          </p:cNvSpPr>
          <p:nvPr/>
        </p:nvSpPr>
        <p:spPr>
          <a:xfrm>
            <a:off x="6904127" y="0"/>
            <a:ext cx="4616361" cy="625744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10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3402" b="0" kern="1200" cap="all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+mj-lt"/>
              <a:buNone/>
              <a:defRPr sz="1701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rabi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lphaL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23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 </a:t>
            </a:r>
          </a:p>
        </p:txBody>
      </p:sp>
      <p:pic>
        <p:nvPicPr>
          <p:cNvPr id="12" name="Picture Placeholder 10">
            <a:extLst>
              <a:ext uri="{FF2B5EF4-FFF2-40B4-BE49-F238E27FC236}">
                <a16:creationId xmlns:a16="http://schemas.microsoft.com/office/drawing/2014/main" id="{46C0B33D-BE6A-0C7C-94FB-526130E23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304" t="9940" r="-9314" b="24476"/>
          <a:stretch/>
        </p:blipFill>
        <p:spPr>
          <a:xfrm>
            <a:off x="8904895" y="172310"/>
            <a:ext cx="2056165" cy="67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93368-D44A-CDA2-AB23-F21C165F2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126" y="2241104"/>
            <a:ext cx="4616361" cy="19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8039" y="1025528"/>
            <a:ext cx="5848361" cy="4843700"/>
          </a:xfrm>
        </p:spPr>
        <p:txBody>
          <a:bodyPr anchor="t"/>
          <a:lstStyle/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Out of </a:t>
            </a:r>
            <a:r>
              <a:rPr lang="nl-NL" sz="1800" dirty="0" err="1"/>
              <a:t>developer</a:t>
            </a:r>
            <a:r>
              <a:rPr lang="nl-NL" sz="1800" dirty="0"/>
              <a:t> preview in </a:t>
            </a:r>
            <a:r>
              <a:rPr lang="nl-NL" sz="1800" dirty="0" err="1"/>
              <a:t>Angular</a:t>
            </a:r>
            <a:r>
              <a:rPr lang="nl-NL" sz="1800" dirty="0"/>
              <a:t> 15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Default </a:t>
            </a:r>
            <a:r>
              <a:rPr lang="nl-NL" sz="1800" dirty="0" err="1"/>
              <a:t>for</a:t>
            </a:r>
            <a:r>
              <a:rPr lang="nl-NL" sz="1800" dirty="0"/>
              <a:t> new apps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components</a:t>
            </a:r>
            <a:r>
              <a:rPr lang="nl-NL" sz="1800" dirty="0"/>
              <a:t> </a:t>
            </a:r>
            <a:r>
              <a:rPr lang="nl-NL" sz="1800" dirty="0" err="1"/>
              <a:t>generated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Angular</a:t>
            </a:r>
            <a:r>
              <a:rPr lang="nl-NL" sz="1800" dirty="0"/>
              <a:t> CLI </a:t>
            </a:r>
            <a:r>
              <a:rPr lang="nl-NL" sz="1800" dirty="0" err="1"/>
              <a:t>since</a:t>
            </a:r>
            <a:r>
              <a:rPr lang="nl-NL" sz="1800" dirty="0"/>
              <a:t> </a:t>
            </a:r>
            <a:r>
              <a:rPr lang="nl-NL" sz="1800" dirty="0" err="1"/>
              <a:t>Angular</a:t>
            </a:r>
            <a:r>
              <a:rPr lang="nl-NL" sz="1800" dirty="0"/>
              <a:t> 17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Components</a:t>
            </a:r>
            <a:r>
              <a:rPr lang="nl-NL" sz="1800" dirty="0"/>
              <a:t>, </a:t>
            </a:r>
            <a:r>
              <a:rPr lang="nl-NL" sz="1800" dirty="0" err="1"/>
              <a:t>directives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pipes</a:t>
            </a:r>
            <a:r>
              <a:rPr lang="nl-NL" sz="1800" dirty="0"/>
              <a:t> </a:t>
            </a:r>
            <a:r>
              <a:rPr lang="nl-NL" sz="1800" dirty="0" err="1"/>
              <a:t>marked</a:t>
            </a:r>
            <a:r>
              <a:rPr lang="nl-NL" sz="1800" dirty="0"/>
              <a:t> as standalone do 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need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declared</a:t>
            </a:r>
            <a:r>
              <a:rPr lang="nl-NL" sz="1800" dirty="0"/>
              <a:t> in </a:t>
            </a:r>
            <a:r>
              <a:rPr lang="nl-NL" sz="1800" dirty="0" err="1"/>
              <a:t>an</a:t>
            </a:r>
            <a:r>
              <a:rPr lang="nl-NL" sz="1800" dirty="0"/>
              <a:t> </a:t>
            </a:r>
            <a:r>
              <a:rPr lang="nl-NL" sz="1800" dirty="0" err="1"/>
              <a:t>NgModule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Specify</a:t>
            </a:r>
            <a:r>
              <a:rPr lang="nl-NL" sz="1800" dirty="0"/>
              <a:t> </a:t>
            </a:r>
            <a:r>
              <a:rPr lang="nl-NL" sz="1800" dirty="0" err="1"/>
              <a:t>dependencies</a:t>
            </a:r>
            <a:r>
              <a:rPr lang="nl-NL" sz="1800" dirty="0"/>
              <a:t> in </a:t>
            </a:r>
            <a:r>
              <a:rPr lang="nl-NL" sz="1800" dirty="0" err="1"/>
              <a:t>imports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used</a:t>
            </a:r>
            <a:r>
              <a:rPr lang="nl-NL" sz="1800" dirty="0"/>
              <a:t> in </a:t>
            </a:r>
            <a:r>
              <a:rPr lang="nl-NL" sz="1800" dirty="0" err="1"/>
              <a:t>NgModule</a:t>
            </a:r>
            <a:r>
              <a:rPr lang="nl-NL" sz="1800" dirty="0"/>
              <a:t> </a:t>
            </a:r>
            <a:r>
              <a:rPr lang="nl-NL" sz="1800" dirty="0" err="1"/>
              <a:t>based</a:t>
            </a:r>
            <a:r>
              <a:rPr lang="nl-NL" sz="1800" dirty="0"/>
              <a:t> apps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Use</a:t>
            </a:r>
            <a:r>
              <a:rPr lang="nl-NL" sz="1800" dirty="0"/>
              <a:t> </a:t>
            </a:r>
            <a:r>
              <a:rPr lang="nl-NL" sz="1800" dirty="0" err="1"/>
              <a:t>bootstrapApplication</a:t>
            </a:r>
            <a:r>
              <a:rPr lang="nl-NL" sz="1800" dirty="0"/>
              <a:t> API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use</a:t>
            </a:r>
            <a:r>
              <a:rPr lang="nl-NL" sz="1800" dirty="0"/>
              <a:t> a standalone root component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Use</a:t>
            </a:r>
            <a:r>
              <a:rPr lang="nl-NL" sz="1800" dirty="0"/>
              <a:t> </a:t>
            </a:r>
            <a:r>
              <a:rPr lang="nl-NL" sz="1800" dirty="0" err="1"/>
              <a:t>loadComponent</a:t>
            </a:r>
            <a:r>
              <a:rPr lang="nl-NL" sz="1800" dirty="0"/>
              <a:t> in routes </a:t>
            </a:r>
            <a:r>
              <a:rPr lang="nl-NL" sz="1800" dirty="0" err="1"/>
              <a:t>to</a:t>
            </a:r>
            <a:r>
              <a:rPr lang="nl-NL" sz="1800" dirty="0"/>
              <a:t> load standalone component route or </a:t>
            </a:r>
            <a:r>
              <a:rPr lang="nl-NL" sz="1800" dirty="0" err="1"/>
              <a:t>loadChildren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load array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Automatically</a:t>
            </a:r>
            <a:r>
              <a:rPr lang="nl-NL" sz="1800" dirty="0"/>
              <a:t> </a:t>
            </a:r>
            <a:r>
              <a:rPr lang="nl-NL" sz="1800" dirty="0" err="1"/>
              <a:t>migrate</a:t>
            </a:r>
            <a:r>
              <a:rPr lang="nl-NL" sz="1800" dirty="0"/>
              <a:t> </a:t>
            </a:r>
            <a:r>
              <a:rPr lang="nl-NL" sz="1800" dirty="0" err="1"/>
              <a:t>existing</a:t>
            </a:r>
            <a:r>
              <a:rPr lang="nl-NL" sz="1800" dirty="0"/>
              <a:t> app </a:t>
            </a:r>
            <a:r>
              <a:rPr lang="nl-NL" sz="1800" dirty="0" err="1"/>
              <a:t>using</a:t>
            </a:r>
            <a:r>
              <a:rPr lang="nl-NL" sz="1800" dirty="0"/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nl-NL" sz="1811" b="0" i="0" dirty="0" err="1">
                <a:solidFill>
                  <a:srgbClr val="242424"/>
                </a:solidFill>
                <a:effectLst/>
                <a:latin typeface="source-code-pro"/>
              </a:rPr>
              <a:t>ng</a:t>
            </a:r>
            <a:r>
              <a:rPr lang="nl-NL" sz="1811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nl-NL" sz="1811" b="0" i="0" dirty="0" err="1">
                <a:solidFill>
                  <a:srgbClr val="242424"/>
                </a:solidFill>
                <a:effectLst/>
                <a:latin typeface="source-code-pro"/>
              </a:rPr>
              <a:t>generate</a:t>
            </a:r>
            <a:r>
              <a:rPr lang="nl-NL" sz="1811" b="0" i="0" dirty="0">
                <a:solidFill>
                  <a:srgbClr val="242424"/>
                </a:solidFill>
                <a:effectLst/>
                <a:latin typeface="source-code-pro"/>
              </a:rPr>
              <a:t> @angular/core:standalone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nl-NL" sz="1422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Standalone API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60165-BF8D-8006-7563-54357C821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65" y="1014749"/>
            <a:ext cx="3267531" cy="116221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CCD76B-8FE2-BA72-09EB-7A4FC0FD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00" y="3191710"/>
            <a:ext cx="4499031" cy="2629141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86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Functional</a:t>
            </a:r>
            <a:r>
              <a:rPr lang="nl-NL" sz="1800" dirty="0"/>
              <a:t> router </a:t>
            </a:r>
            <a:r>
              <a:rPr lang="nl-NL" sz="1800" dirty="0" err="1"/>
              <a:t>guards</a:t>
            </a:r>
            <a:r>
              <a:rPr lang="nl-NL" sz="1800" dirty="0"/>
              <a:t>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Router </a:t>
            </a:r>
            <a:r>
              <a:rPr lang="nl-NL" sz="1800" dirty="0" err="1"/>
              <a:t>unwraps</a:t>
            </a:r>
            <a:r>
              <a:rPr lang="nl-NL" sz="1800" dirty="0"/>
              <a:t> default </a:t>
            </a:r>
            <a:r>
              <a:rPr lang="nl-NL" sz="1800" dirty="0" err="1"/>
              <a:t>imports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lvl="2"/>
            <a:r>
              <a:rPr lang="nl-NL" sz="1611" dirty="0"/>
              <a:t>	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24" y="704878"/>
            <a:ext cx="7179066" cy="221074"/>
          </a:xfrm>
        </p:spPr>
        <p:txBody>
          <a:bodyPr/>
          <a:lstStyle/>
          <a:p>
            <a:r>
              <a:rPr lang="nl-NL" sz="2400" dirty="0" err="1"/>
              <a:t>reduce</a:t>
            </a:r>
            <a:r>
              <a:rPr lang="nl-NL" sz="2400" dirty="0"/>
              <a:t> boiler </a:t>
            </a:r>
            <a:r>
              <a:rPr lang="nl-NL" sz="2400" dirty="0" err="1"/>
              <a:t>plate</a:t>
            </a:r>
            <a:r>
              <a:rPr lang="nl-NL" sz="2400" dirty="0"/>
              <a:t> code  - </a:t>
            </a:r>
            <a:r>
              <a:rPr lang="nl-NL" sz="1800" dirty="0" err="1"/>
              <a:t>Functional</a:t>
            </a:r>
            <a:r>
              <a:rPr lang="nl-NL" sz="1800" dirty="0"/>
              <a:t> router </a:t>
            </a:r>
            <a:r>
              <a:rPr lang="nl-NL" sz="1800" dirty="0" err="1"/>
              <a:t>guards</a:t>
            </a:r>
            <a:r>
              <a:rPr lang="nl-NL" sz="1800" dirty="0"/>
              <a:t> &amp; router </a:t>
            </a:r>
            <a:r>
              <a:rPr lang="nl-NL" sz="1800" dirty="0" err="1"/>
              <a:t>unwraps</a:t>
            </a:r>
            <a:r>
              <a:rPr lang="nl-NL" sz="1800" dirty="0"/>
              <a:t> default </a:t>
            </a:r>
            <a:r>
              <a:rPr lang="nl-NL" sz="1800" dirty="0" err="1"/>
              <a:t>imports</a:t>
            </a:r>
            <a:r>
              <a:rPr lang="nl-NL" sz="1800" dirty="0"/>
              <a:t> 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6849D-91F2-8D64-52DB-E53D9321C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13" y="2084278"/>
            <a:ext cx="4861981" cy="2514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0C54A-A370-B524-0C64-F6C175597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057" y="2555761"/>
            <a:ext cx="4572396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E82EF2-05FD-C255-837D-8B4611FF022A}"/>
              </a:ext>
            </a:extLst>
          </p:cNvPr>
          <p:cNvSpPr/>
          <p:nvPr/>
        </p:nvSpPr>
        <p:spPr>
          <a:xfrm>
            <a:off x="5760244" y="2877304"/>
            <a:ext cx="793340" cy="2632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0464FC-E95C-238F-85B2-01827069E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13" y="5284433"/>
            <a:ext cx="5791702" cy="74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036BAD-B049-EFC7-DB1C-332D7DE55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55" y="5234898"/>
            <a:ext cx="3596952" cy="8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0E445B8-2880-F783-1514-9E831C148739}"/>
              </a:ext>
            </a:extLst>
          </p:cNvPr>
          <p:cNvSpPr/>
          <p:nvPr/>
        </p:nvSpPr>
        <p:spPr>
          <a:xfrm>
            <a:off x="6720015" y="5546556"/>
            <a:ext cx="793340" cy="2632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2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Mark component </a:t>
            </a:r>
            <a:r>
              <a:rPr lang="nl-NL" sz="1800" dirty="0" err="1"/>
              <a:t>inputs</a:t>
            </a:r>
            <a:r>
              <a:rPr lang="nl-NL" sz="1800" dirty="0"/>
              <a:t> as </a:t>
            </a:r>
            <a:r>
              <a:rPr lang="nl-NL" sz="1800" dirty="0" err="1"/>
              <a:t>required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Shows </a:t>
            </a:r>
            <a:r>
              <a:rPr lang="nl-NL" sz="1800" dirty="0" err="1"/>
              <a:t>an</a:t>
            </a:r>
            <a:r>
              <a:rPr lang="nl-NL" sz="1800" dirty="0"/>
              <a:t> error </a:t>
            </a:r>
            <a:r>
              <a:rPr lang="nl-NL" sz="1800" dirty="0" err="1"/>
              <a:t>when</a:t>
            </a:r>
            <a:r>
              <a:rPr lang="nl-NL" sz="1800" dirty="0"/>
              <a:t> input is 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provided</a:t>
            </a:r>
            <a:endParaRPr lang="nl-NL" sz="1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nl-NL" sz="1422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</a:t>
            </a:r>
            <a:r>
              <a:rPr lang="nl-NL" sz="2400" dirty="0" err="1"/>
              <a:t>equired</a:t>
            </a:r>
            <a:r>
              <a:rPr lang="nl-NL" sz="2400" dirty="0"/>
              <a:t> </a:t>
            </a:r>
            <a:r>
              <a:rPr lang="nl-NL" sz="2400" dirty="0" err="1"/>
              <a:t>inputs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2330A-16CB-2942-F29C-7BA7C826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670" y="4027445"/>
            <a:ext cx="2686425" cy="276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61008D-E8B7-A790-3C9C-38151ED35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24" y="4027445"/>
            <a:ext cx="3629532" cy="581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0B3917-C04C-7193-D8D5-55394F0FE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24" y="2509556"/>
            <a:ext cx="2734057" cy="571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4D74C8-EA7E-FF52-0FBF-B5EB653A3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670" y="2509556"/>
            <a:ext cx="2743583" cy="24768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982447F-30FB-68F8-F49B-8EE704930CA6}"/>
              </a:ext>
            </a:extLst>
          </p:cNvPr>
          <p:cNvSpPr/>
          <p:nvPr/>
        </p:nvSpPr>
        <p:spPr>
          <a:xfrm>
            <a:off x="1981200" y="3240087"/>
            <a:ext cx="254000" cy="571580"/>
          </a:xfrm>
          <a:prstGeom prst="downArrow">
            <a:avLst/>
          </a:prstGeom>
          <a:solidFill>
            <a:srgbClr val="B73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8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en-GB" sz="1800" dirty="0"/>
              <a:t>Transform input value </a:t>
            </a:r>
          </a:p>
          <a:p>
            <a:r>
              <a:rPr lang="en-GB" sz="1800" dirty="0"/>
              <a:t>Two build in functions</a:t>
            </a:r>
          </a:p>
          <a:p>
            <a:pPr lvl="1"/>
            <a:r>
              <a:rPr lang="en-GB" sz="1800" dirty="0" err="1"/>
              <a:t>booleanAttribute</a:t>
            </a:r>
            <a:endParaRPr lang="en-GB" sz="1800" dirty="0"/>
          </a:p>
          <a:p>
            <a:pPr lvl="1"/>
            <a:r>
              <a:rPr lang="en-GB" sz="1800" dirty="0" err="1"/>
              <a:t>numberAttribute</a:t>
            </a:r>
            <a:endParaRPr lang="en-GB" sz="1800" dirty="0"/>
          </a:p>
          <a:p>
            <a:r>
              <a:rPr lang="en-GB" sz="1800" dirty="0"/>
              <a:t>Use </a:t>
            </a:r>
            <a:r>
              <a:rPr lang="en-GB" sz="1800" dirty="0" err="1"/>
              <a:t>boolean</a:t>
            </a:r>
            <a:r>
              <a:rPr lang="en-GB" sz="1800" dirty="0"/>
              <a:t> input as html binary attribute</a:t>
            </a:r>
          </a:p>
          <a:p>
            <a:pPr lvl="1"/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string is not assignable to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source-serif-pro"/>
              </a:rPr>
              <a:t>boolean</a:t>
            </a:r>
            <a:endParaRPr lang="nl-NL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value transforms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65771-9AFE-DFCF-FCA8-D010320CD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30" y="1793020"/>
            <a:ext cx="3191320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EF55E-0B7B-3CA4-3571-7342154B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4" y="3881395"/>
            <a:ext cx="2333951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6B7F5-2E41-D295-2A68-0F0231E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794" y="4404127"/>
            <a:ext cx="5458587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F2074A2-CBB8-F3B0-878E-26C9246A8593}"/>
              </a:ext>
            </a:extLst>
          </p:cNvPr>
          <p:cNvSpPr/>
          <p:nvPr/>
        </p:nvSpPr>
        <p:spPr>
          <a:xfrm>
            <a:off x="7893243" y="3734267"/>
            <a:ext cx="192947" cy="411060"/>
          </a:xfrm>
          <a:prstGeom prst="downArrow">
            <a:avLst/>
          </a:prstGeom>
          <a:solidFill>
            <a:srgbClr val="B73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3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Directly</a:t>
            </a:r>
            <a:r>
              <a:rPr lang="nl-NL" sz="1800" dirty="0"/>
              <a:t> bind route </a:t>
            </a:r>
            <a:r>
              <a:rPr lang="nl-NL" sz="1800" dirty="0" err="1"/>
              <a:t>param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input of component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withComponentInputBinding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provideRouter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Use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: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Path</a:t>
            </a:r>
            <a:r>
              <a:rPr lang="nl-NL" sz="1800" dirty="0"/>
              <a:t> parameters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/>
              <a:t>Query parameters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/>
              <a:t>Route data – </a:t>
            </a:r>
            <a:r>
              <a:rPr lang="nl-NL" sz="1800" dirty="0" err="1"/>
              <a:t>resolvers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data </a:t>
            </a:r>
            <a:r>
              <a:rPr lang="nl-NL" sz="1800" dirty="0" err="1"/>
              <a:t>properties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rename</a:t>
            </a:r>
            <a:r>
              <a:rPr lang="nl-NL" sz="1800" dirty="0"/>
              <a:t> or </a:t>
            </a:r>
            <a:r>
              <a:rPr lang="nl-NL" sz="1800" dirty="0" err="1"/>
              <a:t>transform</a:t>
            </a:r>
            <a:r>
              <a:rPr lang="nl-NL" sz="1800" dirty="0"/>
              <a:t> property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611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Router </a:t>
            </a:r>
            <a:r>
              <a:rPr lang="nl-NL" sz="2400" dirty="0" err="1"/>
              <a:t>inputs</a:t>
            </a:r>
            <a:r>
              <a:rPr lang="nl-NL" sz="2400" dirty="0"/>
              <a:t> binding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7E2F9-E841-152D-17BA-632BAB79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06" y="1512350"/>
            <a:ext cx="5106113" cy="676369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26F68-43C6-5D5E-B288-D4EC2227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69" y="2997166"/>
            <a:ext cx="2953162" cy="73352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310FF-C907-AA5F-AB6E-C2132FF37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058" y="4539140"/>
            <a:ext cx="5001323" cy="42868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809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/>
              <a:t>New way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define</a:t>
            </a:r>
            <a:r>
              <a:rPr lang="nl-NL" sz="1600" dirty="0"/>
              <a:t> </a:t>
            </a:r>
            <a:r>
              <a:rPr lang="nl-NL" sz="1600" dirty="0" err="1"/>
              <a:t>reactive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express</a:t>
            </a:r>
            <a:r>
              <a:rPr lang="nl-NL" sz="1600" dirty="0"/>
              <a:t> </a:t>
            </a:r>
            <a:r>
              <a:rPr lang="nl-NL" sz="1600" dirty="0" err="1"/>
              <a:t>dependencies</a:t>
            </a:r>
            <a:r>
              <a:rPr lang="nl-NL" sz="1600" dirty="0"/>
              <a:t> </a:t>
            </a:r>
            <a:r>
              <a:rPr lang="nl-NL" sz="1600" dirty="0" err="1"/>
              <a:t>between</a:t>
            </a:r>
            <a:r>
              <a:rPr lang="nl-NL" sz="1600" dirty="0"/>
              <a:t> </a:t>
            </a:r>
            <a:r>
              <a:rPr lang="nl-NL" sz="1600" dirty="0" err="1"/>
              <a:t>them</a:t>
            </a: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Wrapper</a:t>
            </a:r>
            <a:r>
              <a:rPr lang="nl-NL" sz="1600" dirty="0"/>
              <a:t> </a:t>
            </a:r>
            <a:r>
              <a:rPr lang="nl-NL" sz="1600" dirty="0" err="1"/>
              <a:t>around</a:t>
            </a:r>
            <a:r>
              <a:rPr lang="nl-NL" sz="1600" dirty="0"/>
              <a:t> </a:t>
            </a:r>
            <a:r>
              <a:rPr lang="nl-NL" sz="1600" dirty="0" err="1"/>
              <a:t>value</a:t>
            </a:r>
            <a:r>
              <a:rPr lang="nl-NL" sz="1600" dirty="0"/>
              <a:t> – </a:t>
            </a:r>
            <a:r>
              <a:rPr lang="nl-NL" sz="1600" dirty="0" err="1"/>
              <a:t>comparable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rxjs</a:t>
            </a:r>
            <a:r>
              <a:rPr lang="nl-NL" sz="1600" dirty="0"/>
              <a:t> </a:t>
            </a:r>
            <a:r>
              <a:rPr lang="nl-NL" sz="1600" dirty="0" err="1"/>
              <a:t>behaviourSubject</a:t>
            </a: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Computed</a:t>
            </a:r>
            <a:endParaRPr lang="nl-NL" sz="16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Create</a:t>
            </a:r>
            <a:r>
              <a:rPr lang="nl-NL" sz="1600" dirty="0"/>
              <a:t> </a:t>
            </a:r>
            <a:r>
              <a:rPr lang="nl-NL" sz="1600" dirty="0" err="1"/>
              <a:t>derived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r>
              <a:rPr lang="nl-NL" sz="1600" dirty="0"/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/>
              <a:t>Effect (</a:t>
            </a:r>
            <a:r>
              <a:rPr lang="nl-NL" sz="1600" dirty="0" err="1"/>
              <a:t>still</a:t>
            </a:r>
            <a:r>
              <a:rPr lang="nl-NL" sz="1600" dirty="0"/>
              <a:t> in </a:t>
            </a:r>
            <a:r>
              <a:rPr lang="nl-NL" sz="1600" dirty="0" err="1"/>
              <a:t>developer</a:t>
            </a:r>
            <a:r>
              <a:rPr lang="nl-NL" sz="1600" dirty="0"/>
              <a:t> preview in </a:t>
            </a:r>
            <a:r>
              <a:rPr lang="nl-NL" sz="1600" dirty="0" err="1"/>
              <a:t>Angular</a:t>
            </a:r>
            <a:r>
              <a:rPr lang="nl-NL" sz="1600" dirty="0"/>
              <a:t> 17)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Triggered</a:t>
            </a:r>
            <a:r>
              <a:rPr lang="nl-NL" sz="1600" dirty="0"/>
              <a:t> at </a:t>
            </a:r>
            <a:r>
              <a:rPr lang="nl-NL" sz="1600" dirty="0" err="1"/>
              <a:t>least</a:t>
            </a:r>
            <a:r>
              <a:rPr lang="nl-NL" sz="1600" dirty="0"/>
              <a:t> </a:t>
            </a:r>
            <a:r>
              <a:rPr lang="nl-NL" sz="1600" dirty="0" err="1"/>
              <a:t>once</a:t>
            </a:r>
            <a:endParaRPr lang="nl-NL" sz="16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Triggered</a:t>
            </a:r>
            <a:r>
              <a:rPr lang="nl-NL" sz="1600" dirty="0"/>
              <a:t> </a:t>
            </a:r>
            <a:r>
              <a:rPr lang="nl-NL" sz="1600" dirty="0" err="1"/>
              <a:t>when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or more of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signals</a:t>
            </a:r>
            <a:r>
              <a:rPr lang="nl-NL" sz="1600" dirty="0"/>
              <a:t> changes – </a:t>
            </a:r>
            <a:r>
              <a:rPr lang="nl-NL" sz="1600" dirty="0" err="1"/>
              <a:t>only</a:t>
            </a:r>
            <a:r>
              <a:rPr lang="nl-NL" sz="1600" dirty="0"/>
              <a:t> </a:t>
            </a:r>
            <a:r>
              <a:rPr lang="nl-NL" sz="1600" dirty="0" err="1"/>
              <a:t>once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simultaneously</a:t>
            </a:r>
            <a:r>
              <a:rPr lang="nl-NL" sz="1600" dirty="0"/>
              <a:t>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Avoid</a:t>
            </a:r>
            <a:r>
              <a:rPr lang="nl-NL" sz="1600" dirty="0"/>
              <a:t> </a:t>
            </a:r>
            <a:r>
              <a:rPr lang="nl-NL" sz="1600" dirty="0" err="1"/>
              <a:t>mutating</a:t>
            </a:r>
            <a:r>
              <a:rPr lang="nl-NL" sz="1600" dirty="0"/>
              <a:t> object or array in </a:t>
            </a:r>
            <a:r>
              <a:rPr lang="nl-NL" sz="1600" dirty="0" err="1"/>
              <a:t>signal</a:t>
            </a:r>
            <a:r>
              <a:rPr lang="nl-NL" sz="1600" dirty="0"/>
              <a:t> </a:t>
            </a:r>
            <a:r>
              <a:rPr lang="nl-NL" sz="1600" dirty="0" err="1"/>
              <a:t>directly</a:t>
            </a:r>
            <a:r>
              <a:rPr lang="nl-NL" sz="1600" dirty="0"/>
              <a:t> – no </a:t>
            </a:r>
            <a:r>
              <a:rPr lang="nl-NL" sz="1600" dirty="0" err="1"/>
              <a:t>mechanism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prevent</a:t>
            </a:r>
            <a:r>
              <a:rPr lang="nl-NL" sz="1600" dirty="0"/>
              <a:t>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yet</a:t>
            </a: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/>
              <a:t>No easy way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2-way binding / </a:t>
            </a:r>
            <a:r>
              <a:rPr lang="nl-NL" sz="1600" dirty="0" err="1"/>
              <a:t>ngModel</a:t>
            </a:r>
            <a:r>
              <a:rPr lang="nl-NL" sz="1600" dirty="0"/>
              <a:t> (</a:t>
            </a:r>
            <a:r>
              <a:rPr lang="nl-NL" sz="1600" dirty="0" err="1"/>
              <a:t>yet</a:t>
            </a:r>
            <a:r>
              <a:rPr lang="nl-NL" sz="1600" dirty="0"/>
              <a:t>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err="1"/>
              <a:t>Signals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3AAC58-36C9-3F62-3D85-F57D01215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884" y="2499906"/>
            <a:ext cx="6639852" cy="2476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4DB5D-3108-4D22-A3A4-2C34B61663B5}"/>
              </a:ext>
            </a:extLst>
          </p:cNvPr>
          <p:cNvGrpSpPr/>
          <p:nvPr/>
        </p:nvGrpSpPr>
        <p:grpSpPr>
          <a:xfrm>
            <a:off x="7254853" y="977292"/>
            <a:ext cx="3962953" cy="1047896"/>
            <a:chOff x="6885583" y="1306439"/>
            <a:chExt cx="3962953" cy="10478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AE2DD0-21B3-355A-8A4F-8381DC62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5583" y="1306439"/>
              <a:ext cx="3962953" cy="10478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141B35-F56E-C154-FFAC-9FB83CA0C81D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00" y="1905000"/>
              <a:ext cx="372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D622FD5-AD81-D18F-ED28-E61BABA37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583" y="3222309"/>
            <a:ext cx="4344006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9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1989" dirty="0"/>
              <a:t>In developer preview</a:t>
            </a:r>
            <a:endParaRPr lang="nl-NL" sz="1989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@ prefix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Syntax </a:t>
            </a:r>
            <a:r>
              <a:rPr lang="nl-NL" sz="1800" dirty="0" err="1"/>
              <a:t>similar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javaScript</a:t>
            </a:r>
            <a:r>
              <a:rPr lang="nl-NL" sz="1800" dirty="0"/>
              <a:t>/</a:t>
            </a:r>
            <a:r>
              <a:rPr lang="nl-NL" sz="1800" dirty="0" err="1"/>
              <a:t>TypeScript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No </a:t>
            </a:r>
            <a:r>
              <a:rPr lang="nl-NL" sz="1800" dirty="0" err="1"/>
              <a:t>need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structural</a:t>
            </a:r>
            <a:r>
              <a:rPr lang="nl-NL" sz="1800" dirty="0"/>
              <a:t> </a:t>
            </a:r>
            <a:r>
              <a:rPr lang="nl-NL" sz="1800" dirty="0" err="1"/>
              <a:t>directives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still</a:t>
            </a:r>
            <a:r>
              <a:rPr lang="nl-NL" sz="1800" dirty="0"/>
              <a:t> </a:t>
            </a:r>
            <a:r>
              <a:rPr lang="nl-NL" sz="1800" dirty="0" err="1"/>
              <a:t>use</a:t>
            </a:r>
            <a:r>
              <a:rPr lang="nl-NL" sz="1800" dirty="0"/>
              <a:t> in next </a:t>
            </a:r>
            <a:r>
              <a:rPr lang="nl-NL" sz="1800" dirty="0" err="1"/>
              <a:t>angular</a:t>
            </a:r>
            <a:r>
              <a:rPr lang="nl-NL" sz="1800" dirty="0"/>
              <a:t> </a:t>
            </a:r>
            <a:r>
              <a:rPr lang="nl-NL" sz="1800" dirty="0" err="1"/>
              <a:t>versions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/>
              <a:t>Will </a:t>
            </a:r>
            <a:r>
              <a:rPr lang="nl-NL" sz="1800" dirty="0" err="1"/>
              <a:t>likely</a:t>
            </a:r>
            <a:r>
              <a:rPr lang="nl-NL" sz="1800" dirty="0"/>
              <a:t> </a:t>
            </a:r>
            <a:r>
              <a:rPr lang="nl-NL" sz="1800" dirty="0" err="1"/>
              <a:t>become</a:t>
            </a:r>
            <a:r>
              <a:rPr lang="nl-NL" sz="1800" dirty="0"/>
              <a:t> </a:t>
            </a:r>
            <a:r>
              <a:rPr lang="nl-NL" sz="1800" dirty="0" err="1"/>
              <a:t>deprecated</a:t>
            </a:r>
            <a:r>
              <a:rPr lang="nl-NL" sz="1800" dirty="0"/>
              <a:t>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future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No </a:t>
            </a:r>
            <a:r>
              <a:rPr lang="nl-NL" sz="1800" dirty="0" err="1"/>
              <a:t>additional</a:t>
            </a:r>
            <a:r>
              <a:rPr lang="nl-NL" sz="1800" dirty="0"/>
              <a:t> </a:t>
            </a:r>
            <a:r>
              <a:rPr lang="nl-NL" sz="1800" dirty="0" err="1"/>
              <a:t>imports</a:t>
            </a:r>
            <a:r>
              <a:rPr lang="nl-NL" sz="1800" dirty="0"/>
              <a:t> </a:t>
            </a:r>
            <a:r>
              <a:rPr lang="nl-NL" sz="1800" dirty="0" err="1"/>
              <a:t>needed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Significant performance </a:t>
            </a:r>
            <a:r>
              <a:rPr lang="nl-NL" sz="1800" dirty="0" err="1"/>
              <a:t>improvements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Automatically</a:t>
            </a:r>
            <a:r>
              <a:rPr lang="nl-NL" sz="1800" dirty="0"/>
              <a:t> </a:t>
            </a:r>
            <a:r>
              <a:rPr lang="nl-NL" sz="1800" dirty="0" err="1"/>
              <a:t>migrate</a:t>
            </a:r>
            <a:r>
              <a:rPr lang="nl-NL" sz="1800" dirty="0"/>
              <a:t> </a:t>
            </a:r>
            <a:r>
              <a:rPr lang="nl-NL" sz="1800" dirty="0" err="1"/>
              <a:t>using</a:t>
            </a:r>
            <a:r>
              <a:rPr lang="nl-NL" sz="1800" dirty="0"/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nl-NL" sz="1810" i="0" dirty="0" err="1">
                <a:latin typeface="source-code-pro"/>
              </a:rPr>
              <a:t>ng</a:t>
            </a:r>
            <a:r>
              <a:rPr lang="nl-NL" sz="1810" i="0" dirty="0">
                <a:latin typeface="source-code-pro"/>
              </a:rPr>
              <a:t> </a:t>
            </a:r>
            <a:r>
              <a:rPr lang="nl-NL" sz="1810" i="0" dirty="0" err="1">
                <a:latin typeface="source-code-pro"/>
              </a:rPr>
              <a:t>generate</a:t>
            </a:r>
            <a:r>
              <a:rPr lang="nl-NL" sz="1810" i="0" dirty="0">
                <a:latin typeface="source-code-pro"/>
              </a:rPr>
              <a:t> @angular/core:control-flow</a:t>
            </a:r>
            <a:r>
              <a:rPr lang="nl-NL" sz="1611" dirty="0"/>
              <a:t>	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err="1"/>
              <a:t>Build</a:t>
            </a:r>
            <a:r>
              <a:rPr lang="nl-NL" sz="2400" dirty="0"/>
              <a:t> in template control flow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B29B7-FF0E-7D0A-201C-9F2C8523B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02" y="2187379"/>
            <a:ext cx="3370947" cy="8132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5C066-9712-B92D-B50B-15EB135DC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333" y="3027721"/>
            <a:ext cx="3378116" cy="7820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915D2-E0DD-6D3F-2E24-4CA74319F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503" y="3840260"/>
            <a:ext cx="3370946" cy="786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5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 | TEMPLATE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ge AMIS presentatie AMIS 2023 v1.0.pptx" id="{B2EB9A64-8369-4786-9533-6594735FC293}" vid="{6B818E41-24B3-46AF-BED5-EF9376BAA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74c57c6-afd1-46a5-a503-29300b13d321">
      <UserInfo>
        <DisplayName>SharingLinks.0ef4889c-c7c4-4e87-bb88-aa7f18ba9268.Flexible.a95b8d65-f501-4004-a258-b71168eee0d2</DisplayName>
        <AccountId>495</AccountId>
        <AccountType/>
      </UserInfo>
      <UserInfo>
        <DisplayName>Michiel Ruland</DisplayName>
        <AccountId>190</AccountId>
        <AccountType/>
      </UserInfo>
      <UserInfo>
        <DisplayName>André van Dalen</DisplayName>
        <AccountId>20</AccountId>
        <AccountType/>
      </UserInfo>
      <UserInfo>
        <DisplayName>Etienne Valstar</DisplayName>
        <AccountId>273</AccountId>
        <AccountType/>
      </UserInfo>
      <UserInfo>
        <DisplayName>Ise Douwes</DisplayName>
        <AccountId>159</AccountId>
        <AccountType/>
      </UserInfo>
      <UserInfo>
        <DisplayName>Onno Hartveldt</DisplayName>
        <AccountId>105</AccountId>
        <AccountType/>
      </UserInfo>
      <UserInfo>
        <DisplayName>Bob de Man Lapidoth</DisplayName>
        <AccountId>70</AccountId>
        <AccountType/>
      </UserInfo>
      <UserInfo>
        <DisplayName>Adeline Kronemeijer</DisplayName>
        <AccountId>41</AccountId>
        <AccountType/>
      </UserInfo>
      <UserInfo>
        <DisplayName>Marcos Claver</DisplayName>
        <AccountId>95</AccountId>
        <AccountType/>
      </UserInfo>
      <UserInfo>
        <DisplayName>Gerard van den Broek</DisplayName>
        <AccountId>45</AccountId>
        <AccountType/>
      </UserInfo>
      <UserInfo>
        <DisplayName>Frank Schutrops</DisplayName>
        <AccountId>65</AccountId>
        <AccountType/>
      </UserInfo>
      <UserInfo>
        <DisplayName>Sjaqiel Abdoelbasier</DisplayName>
        <AccountId>461</AccountId>
        <AccountType/>
      </UserInfo>
      <UserInfo>
        <DisplayName>Patrick Stevens</DisplayName>
        <AccountId>588</AccountId>
        <AccountType/>
      </UserInfo>
      <UserInfo>
        <DisplayName>Robbrecht van Amerongen</DisplayName>
        <AccountId>13</AccountId>
        <AccountType/>
      </UserInfo>
      <UserInfo>
        <DisplayName>Orion Daalhuizen</DisplayName>
        <AccountId>454</AccountId>
        <AccountType/>
      </UserInfo>
      <UserInfo>
        <DisplayName>Kay Kesaulya</DisplayName>
        <AccountId>431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12" ma:contentTypeDescription="Een nieuw document maken." ma:contentTypeScope="" ma:versionID="243e0debbceb859cd169ed420e17c4c6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284d6221a4f3e0384722b5899363c8f2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schemas.microsoft.com/office/infopath/2007/PartnerControls"/>
    <ds:schemaRef ds:uri="6dc85ea1-5c6a-4802-a3d0-6a3af370d36c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0295903b-a0f2-4feb-9676-df76835d413c"/>
    <ds:schemaRef ds:uri="b0385247-954e-4957-b61d-245590d21cba"/>
    <ds:schemaRef ds:uri="http://schemas.microsoft.com/office/2006/metadata/properties"/>
    <ds:schemaRef ds:uri="http://purl.org/dc/terms/"/>
    <ds:schemaRef ds:uri="a74c57c6-afd1-46a5-a503-29300b13d321"/>
  </ds:schemaRefs>
</ds:datastoreItem>
</file>

<file path=customXml/itemProps3.xml><?xml version="1.0" encoding="utf-8"?>
<ds:datastoreItem xmlns:ds="http://schemas.openxmlformats.org/officeDocument/2006/customXml" ds:itemID="{7B6E7D5A-D02F-41A1-9228-316640E77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1429da9-e4ad-45f9-9a6f-cd126a64274b}" enabled="0" method="" siteId="{21429da9-e4ad-45f9-9a6f-cd126a64274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Lege AMIS presentatie AMIS 2023 v1.0</Template>
  <TotalTime>2657</TotalTime>
  <Words>2101</Words>
  <Application>Microsoft Office PowerPoint</Application>
  <PresentationFormat>Custom</PresentationFormat>
  <Paragraphs>251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Segoe MDL2 Assets</vt:lpstr>
      <vt:lpstr>Segoe UI Light</vt:lpstr>
      <vt:lpstr>source-code-pro</vt:lpstr>
      <vt:lpstr>source-serif-pro</vt:lpstr>
      <vt:lpstr>CONCLUSION | TEMPLATE</vt:lpstr>
      <vt:lpstr>Title slide</vt:lpstr>
      <vt:lpstr>Angular 15, 16 &amp; 17</vt:lpstr>
      <vt:lpstr>Standalone API</vt:lpstr>
      <vt:lpstr>reduce boiler plate code  - Functional router guards &amp; router unwraps default imports </vt:lpstr>
      <vt:lpstr>Required inputs</vt:lpstr>
      <vt:lpstr>Input value transforms</vt:lpstr>
      <vt:lpstr>Router inputs binding</vt:lpstr>
      <vt:lpstr>Signals</vt:lpstr>
      <vt:lpstr>Build in template control flow</vt:lpstr>
      <vt:lpstr>control flow - if</vt:lpstr>
      <vt:lpstr>control flow - for</vt:lpstr>
      <vt:lpstr>control flow - switch</vt:lpstr>
      <vt:lpstr>Deferrable views(1/2)</vt:lpstr>
      <vt:lpstr>Deferrable views (2/2)</vt:lpstr>
      <vt:lpstr>Hybrid rendering</vt:lpstr>
      <vt:lpstr>Style and styleurl as string</vt:lpstr>
      <vt:lpstr>Chapter Introduction</vt:lpstr>
      <vt:lpstr>Useful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/>
  <dc:creator>Emmy Hermans</dc:creator>
  <cp:keywords/>
  <dc:description>Conclusion - versie 1 - juni 2017
Ontwerp: Humming
Template: Ton Persoon</dc:description>
  <cp:lastModifiedBy>Emmy Hermans</cp:lastModifiedBy>
  <cp:revision>5</cp:revision>
  <dcterms:created xsi:type="dcterms:W3CDTF">2024-02-13T12:43:08Z</dcterms:created>
  <dcterms:modified xsi:type="dcterms:W3CDTF">2024-02-15T14:07:19Z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60827142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D8.0.11</vt:lpwstr>
  </property>
  <property fmtid="{D5CDD505-2E9C-101B-9397-08002B2CF9AE}" pid="5" name="MediaServiceImageTags">
    <vt:lpwstr/>
  </property>
  <property fmtid="{D5CDD505-2E9C-101B-9397-08002B2CF9AE}" pid="6" name="ContentTypeId">
    <vt:lpwstr>0x010100E60B9E64A7B90B499F767EB2F0BD9B16</vt:lpwstr>
  </property>
</Properties>
</file>