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3816350" cy="2862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26" y="468431"/>
            <a:ext cx="3243898" cy="996492"/>
          </a:xfrm>
        </p:spPr>
        <p:txBody>
          <a:bodyPr anchor="b"/>
          <a:lstStyle>
            <a:lvl1pPr algn="ctr">
              <a:defRPr sz="2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44" y="1503351"/>
            <a:ext cx="2862263" cy="691051"/>
          </a:xfrm>
        </p:spPr>
        <p:txBody>
          <a:bodyPr/>
          <a:lstStyle>
            <a:lvl1pPr marL="0" indent="0" algn="ctr">
              <a:buNone/>
              <a:defRPr sz="1002"/>
            </a:lvl1pPr>
            <a:lvl2pPr marL="190835" indent="0" algn="ctr">
              <a:buNone/>
              <a:defRPr sz="835"/>
            </a:lvl2pPr>
            <a:lvl3pPr marL="381671" indent="0" algn="ctr">
              <a:buNone/>
              <a:defRPr sz="751"/>
            </a:lvl3pPr>
            <a:lvl4pPr marL="572506" indent="0" algn="ctr">
              <a:buNone/>
              <a:defRPr sz="668"/>
            </a:lvl4pPr>
            <a:lvl5pPr marL="763341" indent="0" algn="ctr">
              <a:buNone/>
              <a:defRPr sz="668"/>
            </a:lvl5pPr>
            <a:lvl6pPr marL="954176" indent="0" algn="ctr">
              <a:buNone/>
              <a:defRPr sz="668"/>
            </a:lvl6pPr>
            <a:lvl7pPr marL="1145012" indent="0" algn="ctr">
              <a:buNone/>
              <a:defRPr sz="668"/>
            </a:lvl7pPr>
            <a:lvl8pPr marL="1335847" indent="0" algn="ctr">
              <a:buNone/>
              <a:defRPr sz="668"/>
            </a:lvl8pPr>
            <a:lvl9pPr marL="1526682" indent="0" algn="ctr">
              <a:buNone/>
              <a:defRPr sz="66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8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1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1076" y="152389"/>
            <a:ext cx="822900" cy="24256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74" y="152389"/>
            <a:ext cx="2420997" cy="242563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87" y="713579"/>
            <a:ext cx="3291602" cy="1190622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87" y="1915464"/>
            <a:ext cx="3291602" cy="626120"/>
          </a:xfrm>
        </p:spPr>
        <p:txBody>
          <a:bodyPr/>
          <a:lstStyle>
            <a:lvl1pPr marL="0" indent="0">
              <a:buNone/>
              <a:defRPr sz="1002">
                <a:solidFill>
                  <a:schemeClr val="tx1"/>
                </a:solidFill>
              </a:defRPr>
            </a:lvl1pPr>
            <a:lvl2pPr marL="190835" indent="0">
              <a:buNone/>
              <a:defRPr sz="835">
                <a:solidFill>
                  <a:schemeClr val="tx1">
                    <a:tint val="75000"/>
                  </a:schemeClr>
                </a:solidFill>
              </a:defRPr>
            </a:lvl2pPr>
            <a:lvl3pPr marL="381671" indent="0">
              <a:buNone/>
              <a:defRPr sz="751">
                <a:solidFill>
                  <a:schemeClr val="tx1">
                    <a:tint val="75000"/>
                  </a:schemeClr>
                </a:solidFill>
              </a:defRPr>
            </a:lvl3pPr>
            <a:lvl4pPr marL="572506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4pPr>
            <a:lvl5pPr marL="763341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5pPr>
            <a:lvl6pPr marL="954176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6pPr>
            <a:lvl7pPr marL="1145012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7pPr>
            <a:lvl8pPr marL="1335847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8pPr>
            <a:lvl9pPr marL="1526682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74" y="761945"/>
            <a:ext cx="1621949" cy="18160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027" y="761945"/>
            <a:ext cx="1621949" cy="18160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152389"/>
            <a:ext cx="3291602" cy="5532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71" y="701652"/>
            <a:ext cx="1614495" cy="343869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71" y="1045521"/>
            <a:ext cx="1614495" cy="15378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2027" y="701652"/>
            <a:ext cx="1622446" cy="343869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2027" y="1045521"/>
            <a:ext cx="1622446" cy="15378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190818"/>
            <a:ext cx="1230872" cy="66786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446" y="412113"/>
            <a:ext cx="1932027" cy="2034062"/>
          </a:xfrm>
        </p:spPr>
        <p:txBody>
          <a:bodyPr/>
          <a:lstStyle>
            <a:lvl1pPr>
              <a:defRPr sz="1336"/>
            </a:lvl1pPr>
            <a:lvl2pPr>
              <a:defRPr sz="1169"/>
            </a:lvl2pPr>
            <a:lvl3pPr>
              <a:defRPr sz="1002"/>
            </a:lvl3pPr>
            <a:lvl4pPr>
              <a:defRPr sz="835"/>
            </a:lvl4pPr>
            <a:lvl5pPr>
              <a:defRPr sz="835"/>
            </a:lvl5pPr>
            <a:lvl6pPr>
              <a:defRPr sz="835"/>
            </a:lvl6pPr>
            <a:lvl7pPr>
              <a:defRPr sz="835"/>
            </a:lvl7pPr>
            <a:lvl8pPr>
              <a:defRPr sz="835"/>
            </a:lvl8pPr>
            <a:lvl9pPr>
              <a:defRPr sz="8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858679"/>
            <a:ext cx="1230872" cy="159080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7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190818"/>
            <a:ext cx="1230872" cy="66786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446" y="412113"/>
            <a:ext cx="1932027" cy="2034062"/>
          </a:xfrm>
        </p:spPr>
        <p:txBody>
          <a:bodyPr anchor="t"/>
          <a:lstStyle>
            <a:lvl1pPr marL="0" indent="0">
              <a:buNone/>
              <a:defRPr sz="1336"/>
            </a:lvl1pPr>
            <a:lvl2pPr marL="190835" indent="0">
              <a:buNone/>
              <a:defRPr sz="1169"/>
            </a:lvl2pPr>
            <a:lvl3pPr marL="381671" indent="0">
              <a:buNone/>
              <a:defRPr sz="1002"/>
            </a:lvl3pPr>
            <a:lvl4pPr marL="572506" indent="0">
              <a:buNone/>
              <a:defRPr sz="835"/>
            </a:lvl4pPr>
            <a:lvl5pPr marL="763341" indent="0">
              <a:buNone/>
              <a:defRPr sz="835"/>
            </a:lvl5pPr>
            <a:lvl6pPr marL="954176" indent="0">
              <a:buNone/>
              <a:defRPr sz="835"/>
            </a:lvl6pPr>
            <a:lvl7pPr marL="1145012" indent="0">
              <a:buNone/>
              <a:defRPr sz="835"/>
            </a:lvl7pPr>
            <a:lvl8pPr marL="1335847" indent="0">
              <a:buNone/>
              <a:defRPr sz="835"/>
            </a:lvl8pPr>
            <a:lvl9pPr marL="1526682" indent="0">
              <a:buNone/>
              <a:defRPr sz="8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858679"/>
            <a:ext cx="1230872" cy="159080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6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74" y="152389"/>
            <a:ext cx="3291602" cy="553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74" y="761945"/>
            <a:ext cx="3291602" cy="1816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74" y="2652894"/>
            <a:ext cx="858679" cy="152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ECC9-D4D0-4FC3-A792-B5175BA45AC0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166" y="2652894"/>
            <a:ext cx="1288018" cy="152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5297" y="2652894"/>
            <a:ext cx="858679" cy="152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2BBC-7A8D-4B33-8756-33505B1EE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30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1671" rtl="0" eaLnBrk="1" latinLnBrk="0" hangingPunct="1">
        <a:lnSpc>
          <a:spcPct val="90000"/>
        </a:lnSpc>
        <a:spcBef>
          <a:spcPct val="0"/>
        </a:spcBef>
        <a:buNone/>
        <a:defRPr sz="18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18" indent="-95418" algn="l" defTabSz="381671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8625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477088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835" kern="1200">
          <a:solidFill>
            <a:schemeClr val="tx1"/>
          </a:solidFill>
          <a:latin typeface="+mn-lt"/>
          <a:ea typeface="+mn-ea"/>
          <a:cs typeface="+mn-cs"/>
        </a:defRPr>
      </a:lvl3pPr>
      <a:lvl4pPr marL="66792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85875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1049594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24042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431265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622100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1pPr>
      <a:lvl2pPr marL="190835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2pPr>
      <a:lvl3pPr marL="38167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3pPr>
      <a:lvl4pPr marL="57250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76334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95417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14501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335847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668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EEC33D-4FE7-402C-A157-367E6FDE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-1643174"/>
            <a:ext cx="1022234" cy="10222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D2A0B1-1102-45D2-8E97-0CBF7967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-618447"/>
            <a:ext cx="1022234" cy="1022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F79462-5455-4D63-9AB0-A385743A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403786"/>
            <a:ext cx="1022234" cy="10222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C1811F-C62F-41DB-963D-C4BD88E4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1426020"/>
            <a:ext cx="1022234" cy="10222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909ED5-D28F-4C3C-BFCC-9B557FBE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2448254"/>
            <a:ext cx="1022234" cy="10222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423E71-7286-481C-9521-1F8A977A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3470488"/>
            <a:ext cx="1022234" cy="10222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1DD2FBA-372B-420B-B118-E1E7C555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41" y="-1638810"/>
            <a:ext cx="1022234" cy="10222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F35C237-9F71-4AD4-AA96-4C0F0FEB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054" y="-1640681"/>
            <a:ext cx="1022234" cy="102223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8548FB6-6156-4E9C-99F2-CD86CC09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-1640681"/>
            <a:ext cx="1022234" cy="10222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946FDF9-470E-4634-947D-8774E54F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60" y="-1640681"/>
            <a:ext cx="1022234" cy="10222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3D18A20-B204-4C3B-AB44-DA2CDDE7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-1643174"/>
            <a:ext cx="1022234" cy="102223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F60BB0-27F1-4621-A59D-9EDAEFD8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28" y="-1643174"/>
            <a:ext cx="1022234" cy="102223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67233F6-7071-4507-ABA2-E62D4BF2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61" y="-1640681"/>
            <a:ext cx="1022234" cy="102223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68D09B-6958-4A57-94DB-ACDC2EA0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08" y="-620940"/>
            <a:ext cx="1022234" cy="102223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15AE0AD-3BF0-44F6-AE46-985D6F60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41" y="405034"/>
            <a:ext cx="1022234" cy="102223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329AFFE-CC43-4661-8C8A-DC264F06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08" y="403183"/>
            <a:ext cx="1022234" cy="10222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3D559FF-5D22-438B-8CC8-E7FE3CC3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41" y="2449167"/>
            <a:ext cx="1022234" cy="102223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9E2CDC9-9D5A-41AD-B688-00B92833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5341" y="3467080"/>
            <a:ext cx="1022234" cy="102223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156AB76-F14E-4D7B-8AD9-CC85D2E0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08" y="3467080"/>
            <a:ext cx="1022234" cy="102223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AFB2E41-368E-4532-BFD0-5DFA2B22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3473147"/>
            <a:ext cx="1022234" cy="102223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7350936-7EDE-40B8-A3EC-D4A9C7E7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60" y="3467080"/>
            <a:ext cx="1022234" cy="102223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767AD90-2172-46BF-99D1-535C06DC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3467080"/>
            <a:ext cx="1022234" cy="102223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B4FE39-FAE9-4FA0-A6A5-54B1C27E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28" y="3467080"/>
            <a:ext cx="1022234" cy="102223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4FCE24F-386A-491C-8A98-50DAE15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2450540"/>
            <a:ext cx="1022234" cy="102223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54D53D4-C363-4C25-9680-C9E8666F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575" y="-1736215"/>
            <a:ext cx="1022234" cy="102223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7CEE033-AA05-47D2-90C8-224235BC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1426020"/>
            <a:ext cx="1022234" cy="102223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46AA9CF-CD7B-4B1B-A1B6-6EC26309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401667"/>
            <a:ext cx="1022234" cy="102223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0058497-065F-478D-9700-6E604726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6" y="-620567"/>
            <a:ext cx="1022234" cy="102223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EA68F29-2FCD-4830-BDB1-D0D8EC97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60" y="2449167"/>
            <a:ext cx="1022234" cy="10222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FCA5808-3568-4AF3-9B05-6B96DCB3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2444928"/>
            <a:ext cx="1022234" cy="102223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B60A47D0-669D-4C45-8B2A-377061B9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61" y="2442354"/>
            <a:ext cx="1022234" cy="102223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4EB8FFC-5945-4425-82FD-1BFC535A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28" y="1423651"/>
            <a:ext cx="1022234" cy="102223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47F36AB-E0A1-4E2A-8E1B-4B556F09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1421158"/>
            <a:ext cx="1022234" cy="102223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CB0233F-1AA8-41DE-A849-D444CCFF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401626"/>
            <a:ext cx="1022234" cy="102223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91EDEA08-37AB-46F6-ACAD-850B9BBE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4" y="-620608"/>
            <a:ext cx="1022234" cy="1022234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CE3C95E-4A03-4FA6-88D2-D144DC70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61" y="1417627"/>
            <a:ext cx="1022234" cy="1022234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19C49F3-68E1-4559-902A-94B7ED2B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28" y="403931"/>
            <a:ext cx="1022234" cy="1022234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66EEC21-8BA8-492F-B275-88A04675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28" y="-623517"/>
            <a:ext cx="1022234" cy="1022234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2DD941F-EB03-4E98-BD35-4A83FFDD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61" y="-626986"/>
            <a:ext cx="1022234" cy="1022234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1E332C2-AFCC-4644-AA20-8B5996C5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061" y="394147"/>
            <a:ext cx="1022234" cy="102223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324CFD8F-1DA1-40DE-B87A-47C7F20F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288" y="-612837"/>
            <a:ext cx="1022234" cy="1022234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6051524B-0A59-44DB-8893-EBED375C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90" y="-605573"/>
            <a:ext cx="1022234" cy="1022234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33AD9F50-85C7-46F2-B762-7127095F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07" y="416128"/>
            <a:ext cx="1022234" cy="1022234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D8A2DE28-3E3C-4472-8F31-3746966E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1438403"/>
            <a:ext cx="1022234" cy="1022234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D3B6B8D2-27FE-40B2-B0A1-37554F03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288" y="1433203"/>
            <a:ext cx="1022234" cy="1022234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F8CDE28B-F332-41AA-BEA1-E3577C3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214" y="1422826"/>
            <a:ext cx="1022234" cy="1022234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6B6FB337-D777-4B1A-8B31-C81C63C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054" y="2440619"/>
            <a:ext cx="1022234" cy="1022234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14CB0272-E360-41D7-AC3E-B370886A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13" y="2445060"/>
            <a:ext cx="1022234" cy="1022234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D5CA84F3-102C-444E-9176-2A39ECA2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15" y="3473672"/>
            <a:ext cx="1022234" cy="102223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9D3AE40-E3C7-407B-81DD-C0B793377EF6}"/>
              </a:ext>
            </a:extLst>
          </p:cNvPr>
          <p:cNvSpPr/>
          <p:nvPr/>
        </p:nvSpPr>
        <p:spPr>
          <a:xfrm>
            <a:off x="-1675485" y="3078670"/>
            <a:ext cx="1027103" cy="1022234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32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946835-006C-4A7F-B8B5-B484699570E5}"/>
              </a:ext>
            </a:extLst>
          </p:cNvPr>
          <p:cNvSpPr/>
          <p:nvPr/>
        </p:nvSpPr>
        <p:spPr>
          <a:xfrm>
            <a:off x="353406" y="-1119137"/>
            <a:ext cx="1022234" cy="2017937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32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8FCAD8-096D-4814-835D-2499A100BF7F}"/>
              </a:ext>
            </a:extLst>
          </p:cNvPr>
          <p:cNvSpPr/>
          <p:nvPr/>
        </p:nvSpPr>
        <p:spPr>
          <a:xfrm rot="5400000">
            <a:off x="1904280" y="2569500"/>
            <a:ext cx="1022234" cy="2040574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32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16D9B9-E876-42E6-B5C1-0BBF49690206}"/>
              </a:ext>
            </a:extLst>
          </p:cNvPr>
          <p:cNvSpPr/>
          <p:nvPr/>
        </p:nvSpPr>
        <p:spPr>
          <a:xfrm>
            <a:off x="3435684" y="-1119137"/>
            <a:ext cx="2210944" cy="3045564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32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9D1D1B4-6BAB-4D80-B31C-302E8D6249ED}"/>
              </a:ext>
            </a:extLst>
          </p:cNvPr>
          <p:cNvCxnSpPr/>
          <p:nvPr/>
        </p:nvCxnSpPr>
        <p:spPr>
          <a:xfrm>
            <a:off x="-648383" y="4100904"/>
            <a:ext cx="204349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3ADE133-CF28-463D-BB1C-3AADD99525CF}"/>
              </a:ext>
            </a:extLst>
          </p:cNvPr>
          <p:cNvCxnSpPr/>
          <p:nvPr/>
        </p:nvCxnSpPr>
        <p:spPr>
          <a:xfrm>
            <a:off x="-1670129" y="898799"/>
            <a:ext cx="204349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8ED7533-0381-4C74-A26C-A897A44E60ED}"/>
              </a:ext>
            </a:extLst>
          </p:cNvPr>
          <p:cNvCxnSpPr/>
          <p:nvPr/>
        </p:nvCxnSpPr>
        <p:spPr>
          <a:xfrm>
            <a:off x="-1640436" y="-1143683"/>
            <a:ext cx="204349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A50481F-1664-41F5-AA29-A7791157B9B7}"/>
              </a:ext>
            </a:extLst>
          </p:cNvPr>
          <p:cNvCxnSpPr>
            <a:cxnSpLocks/>
          </p:cNvCxnSpPr>
          <p:nvPr/>
        </p:nvCxnSpPr>
        <p:spPr>
          <a:xfrm flipV="1">
            <a:off x="-1675486" y="1150142"/>
            <a:ext cx="0" cy="180902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B0C73EE-CE83-490A-9904-44D31D17677F}"/>
              </a:ext>
            </a:extLst>
          </p:cNvPr>
          <p:cNvCxnSpPr>
            <a:cxnSpLocks/>
          </p:cNvCxnSpPr>
          <p:nvPr/>
        </p:nvCxnSpPr>
        <p:spPr>
          <a:xfrm flipV="1">
            <a:off x="-1675484" y="-1121926"/>
            <a:ext cx="20446" cy="227206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056502B-C314-47B4-9E87-6163DFCCEC89}"/>
              </a:ext>
            </a:extLst>
          </p:cNvPr>
          <p:cNvCxnSpPr>
            <a:cxnSpLocks/>
          </p:cNvCxnSpPr>
          <p:nvPr/>
        </p:nvCxnSpPr>
        <p:spPr>
          <a:xfrm flipH="1" flipV="1">
            <a:off x="1375640" y="898799"/>
            <a:ext cx="19470" cy="2060368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40EF836-CABD-4FE2-BFE4-35BC17936A7A}"/>
              </a:ext>
            </a:extLst>
          </p:cNvPr>
          <p:cNvCxnSpPr>
            <a:cxnSpLocks/>
          </p:cNvCxnSpPr>
          <p:nvPr/>
        </p:nvCxnSpPr>
        <p:spPr>
          <a:xfrm flipH="1">
            <a:off x="1375643" y="-1119138"/>
            <a:ext cx="206004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5A10CD6E-20E9-4D2E-B1CB-15D6F11648B8}"/>
              </a:ext>
            </a:extLst>
          </p:cNvPr>
          <p:cNvCxnSpPr>
            <a:cxnSpLocks/>
          </p:cNvCxnSpPr>
          <p:nvPr/>
        </p:nvCxnSpPr>
        <p:spPr>
          <a:xfrm flipH="1">
            <a:off x="3511136" y="944323"/>
            <a:ext cx="206004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E1870BC-D0FA-468F-92EE-40E51D880E12}"/>
              </a:ext>
            </a:extLst>
          </p:cNvPr>
          <p:cNvCxnSpPr>
            <a:cxnSpLocks/>
          </p:cNvCxnSpPr>
          <p:nvPr/>
        </p:nvCxnSpPr>
        <p:spPr>
          <a:xfrm flipH="1">
            <a:off x="3511135" y="-122156"/>
            <a:ext cx="206004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AE81EE1-94DA-428C-B7B8-380D9DD7C1E5}"/>
              </a:ext>
            </a:extLst>
          </p:cNvPr>
          <p:cNvCxnSpPr>
            <a:cxnSpLocks/>
          </p:cNvCxnSpPr>
          <p:nvPr/>
        </p:nvCxnSpPr>
        <p:spPr>
          <a:xfrm flipH="1" flipV="1">
            <a:off x="385535" y="-106597"/>
            <a:ext cx="992053" cy="1708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CAA9366B-01AB-43B7-AF68-9DB2B6760610}"/>
              </a:ext>
            </a:extLst>
          </p:cNvPr>
          <p:cNvCxnSpPr>
            <a:cxnSpLocks/>
            <a:stCxn id="68" idx="0"/>
            <a:endCxn id="68" idx="2"/>
          </p:cNvCxnSpPr>
          <p:nvPr/>
        </p:nvCxnSpPr>
        <p:spPr>
          <a:xfrm>
            <a:off x="4541156" y="-1119137"/>
            <a:ext cx="0" cy="304556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DAEFF17-2819-4B79-88BB-F6A9AD562AEA}"/>
              </a:ext>
            </a:extLst>
          </p:cNvPr>
          <p:cNvCxnSpPr>
            <a:cxnSpLocks/>
            <a:stCxn id="67" idx="1"/>
            <a:endCxn id="67" idx="3"/>
          </p:cNvCxnSpPr>
          <p:nvPr/>
        </p:nvCxnSpPr>
        <p:spPr>
          <a:xfrm>
            <a:off x="2415397" y="3078670"/>
            <a:ext cx="0" cy="1022234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5BB006A6-EACF-45C9-88D7-23CCBAF634A7}"/>
              </a:ext>
            </a:extLst>
          </p:cNvPr>
          <p:cNvCxnSpPr>
            <a:cxnSpLocks/>
          </p:cNvCxnSpPr>
          <p:nvPr/>
        </p:nvCxnSpPr>
        <p:spPr>
          <a:xfrm>
            <a:off x="3434712" y="4100904"/>
            <a:ext cx="1015419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2AC58A1B-C740-4C49-8905-DC9DA187E210}"/>
              </a:ext>
            </a:extLst>
          </p:cNvPr>
          <p:cNvCxnSpPr>
            <a:cxnSpLocks/>
          </p:cNvCxnSpPr>
          <p:nvPr/>
        </p:nvCxnSpPr>
        <p:spPr>
          <a:xfrm>
            <a:off x="5646628" y="2003045"/>
            <a:ext cx="0" cy="94869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80EDC5-38B2-489F-B622-57DB59EA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1825" y="-1640682"/>
            <a:ext cx="76200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5DA39B3-EF8C-4168-9864-37A32BF2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8" t="74651" r="55123" b="8047"/>
          <a:stretch/>
        </p:blipFill>
        <p:spPr>
          <a:xfrm>
            <a:off x="-516103" y="365541"/>
            <a:ext cx="4039737" cy="29615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B26424-48F8-4320-BEEA-1956234299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69128" y="-1432837"/>
            <a:ext cx="398118" cy="306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2CFB6C4-8245-4B8B-A156-D47222D550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34" y="-617809"/>
            <a:ext cx="306000" cy="3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73A0F971-F0E4-4B5A-B203-9EFBFFC941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08020">
            <a:off x="-3194833" y="-2335920"/>
            <a:ext cx="6655092" cy="498803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4398723-41D6-4C5C-9CFF-1C6C8469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36" y="-3203131"/>
            <a:ext cx="6655092" cy="498803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9A7AEF43-754C-483A-B799-1CEE1C9D34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227" y="1191681"/>
            <a:ext cx="5412700" cy="4056854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AE3402-144D-45E5-924F-4225D38C06FB}"/>
              </a:ext>
            </a:extLst>
          </p:cNvPr>
          <p:cNvSpPr/>
          <p:nvPr/>
        </p:nvSpPr>
        <p:spPr>
          <a:xfrm>
            <a:off x="1988756" y="-1329537"/>
            <a:ext cx="7632700" cy="6143625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95AB00-79C8-4EF0-8B5F-A5A5741307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775" y="-1233881"/>
            <a:ext cx="309600" cy="3699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B48391-B8CC-4EC9-AA1F-D10E999F52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575" y="-1233881"/>
            <a:ext cx="309600" cy="3699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14B387-A4B3-449E-8A31-1947C45747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775" y="-1233881"/>
            <a:ext cx="309600" cy="3699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224784-01A4-4787-A633-A820EA56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775" y="-863919"/>
            <a:ext cx="309600" cy="3699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DD3269-9C01-4A6A-8BD4-DB9BACDCB5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775" y="-495117"/>
            <a:ext cx="309600" cy="3699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859F05-BC57-4510-8100-F26E5D6D2B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-1640681"/>
            <a:ext cx="309600" cy="369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20D3032-87F2-4A06-B8D3-2BE931BCE3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-125155"/>
            <a:ext cx="309600" cy="3699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AA8613-A3BF-4A88-9EB5-16ED0CAC06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1642519"/>
            <a:ext cx="309600" cy="36996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71426D6-2BAA-4589-A898-76235581DD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1232119"/>
            <a:ext cx="309600" cy="36996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D99269C-08EB-4A65-A2AB-99060C17A6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821719"/>
            <a:ext cx="309600" cy="36996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083525-4631-443E-94EA-F8399D72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2052919"/>
            <a:ext cx="309600" cy="3699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9728F1-FC0B-4C9D-8DE6-F178493A3E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75" y="2873719"/>
            <a:ext cx="309600" cy="3699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AB0406B-D435-49E4-B8A1-3DE4E2CD0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75" y="3284119"/>
            <a:ext cx="309600" cy="3699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14FA555-3223-42D9-8756-4956F211B3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75" y="3694519"/>
            <a:ext cx="309600" cy="36996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5A6C187-1B30-4E71-B918-94056A998D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75" y="4104919"/>
            <a:ext cx="309600" cy="36996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D552FCA-8AEF-40FC-B0D2-E59BCFED05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5" y="-409481"/>
            <a:ext cx="309600" cy="36996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B8A4BC3-A4EB-4E1D-9334-F75BAE98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5" y="-409481"/>
            <a:ext cx="309600" cy="36996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CF10FD7-B68B-4F0A-9B13-45525DBFEC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25" y="-409481"/>
            <a:ext cx="309600" cy="3699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17A438A-0053-46A7-A7D8-BE85AD696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5" y="-409481"/>
            <a:ext cx="309600" cy="36996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03664D0-04C5-4E5D-9939-5A06ECEF91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25" y="-409481"/>
            <a:ext cx="309600" cy="36996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534539C-C70A-46FA-BB8C-1702F2D9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25" y="-409481"/>
            <a:ext cx="309600" cy="36996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FD87A03-C3AC-4623-B231-FA481EB81B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25" y="2463319"/>
            <a:ext cx="309600" cy="36996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B781FB2-778F-4371-98F9-7BC361C75A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2873719"/>
            <a:ext cx="309600" cy="3699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8B10D14-25BD-4239-900C-D8CA87D27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25" y="3284119"/>
            <a:ext cx="309600" cy="36996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AB52320-C43F-40C6-B4C4-4AA2C746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5" y="2052919"/>
            <a:ext cx="309600" cy="36996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BBD9DF4-094F-4309-AEE7-878C1192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25" y="1642519"/>
            <a:ext cx="309600" cy="36996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D5513AE-D004-4E7A-B511-32C800E5E8D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5" y="1232119"/>
            <a:ext cx="309600" cy="36996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1A70F43-CF81-493A-BC97-4CFF2634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5" y="1642519"/>
            <a:ext cx="309600" cy="36996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2C04CD9-DA17-496C-872E-A979FB0686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5" y="1642519"/>
            <a:ext cx="309600" cy="369962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5C4141B-5A25-4F25-8F4B-9F7E021BC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5" y="1232119"/>
            <a:ext cx="309600" cy="369962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A4EA1C7-A8BE-40E4-BC53-07C4981094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25" y="3694519"/>
            <a:ext cx="309600" cy="3699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A60604E8-F470-4D01-B7D2-DA24691B298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25" y="3284119"/>
            <a:ext cx="309600" cy="36996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D27D19F0-9579-4AB0-A9AC-C8903D5B65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25" y="2873719"/>
            <a:ext cx="309600" cy="369962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692C289-0606-45FD-A9C3-78C76A77FD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25" y="3284119"/>
            <a:ext cx="309600" cy="369962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7228BC0A-0B71-416B-BBF2-A9BC4774B9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3448" y="518798"/>
            <a:ext cx="302400" cy="232430"/>
          </a:xfrm>
          <a:prstGeom prst="rect">
            <a:avLst/>
          </a:prstGeom>
          <a:effectLst/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60F5FFAF-64C3-4CBD-8F17-9FC474ED8A0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7727" y="366726"/>
            <a:ext cx="306000" cy="3962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67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964FAB-C56E-4EF8-9F84-2999606BC7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08020">
            <a:off x="-3194833" y="-2335920"/>
            <a:ext cx="6655092" cy="498803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9035AA6-73BC-4F17-BDA1-D9DB58BD29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36" y="-3203131"/>
            <a:ext cx="6655092" cy="498803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732063-CAC6-4FD3-B95D-06DAECA2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227" y="1191681"/>
            <a:ext cx="5412700" cy="4056854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10AF0F-2F43-4A22-B26D-D355C271E014}"/>
              </a:ext>
            </a:extLst>
          </p:cNvPr>
          <p:cNvSpPr/>
          <p:nvPr/>
        </p:nvSpPr>
        <p:spPr>
          <a:xfrm>
            <a:off x="-1908175" y="-1640681"/>
            <a:ext cx="7632700" cy="6143625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5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DD8D63-8BE3-464A-8BDB-5C3D396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175" y="-1640681"/>
            <a:ext cx="7640561" cy="59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3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F7032-A36E-4EFB-8EFE-185976FE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C06E8-5B51-4258-AC6D-F8E82F7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435294-E850-4456-97D9-57883D6A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31"/>
            <a:ext cx="3816350" cy="25442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2D8BEF-6F8E-4B12-9062-97CCBC9B9F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0"/>
            <a:ext cx="4210594" cy="3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48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2678</TotalTime>
  <Words>0</Words>
  <Application>Microsoft Office PowerPoint</Application>
  <PresentationFormat>Personnalisé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Emmeline RUELLAN</dc:creator>
  <cp:lastModifiedBy>Emmeline RUELLAN</cp:lastModifiedBy>
  <cp:revision>2</cp:revision>
  <dcterms:created xsi:type="dcterms:W3CDTF">2021-10-15T09:13:26Z</dcterms:created>
  <dcterms:modified xsi:type="dcterms:W3CDTF">2021-10-18T11:50:28Z</dcterms:modified>
</cp:coreProperties>
</file>