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0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1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2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5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64BD1-DB45-411D-B540-2107CB4B8E51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7CB70-8F7C-445F-AAAE-384477D2F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7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Class Simulation </a:t>
            </a:r>
            <a:r>
              <a:rPr lang="en-US" smtClean="0"/>
              <a:t>Using </a:t>
            </a:r>
            <a:r>
              <a:rPr lang="en-US" smtClean="0"/>
              <a:t>Chatting-Based 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Web-based Online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0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05" y="1825625"/>
            <a:ext cx="8812590" cy="4351338"/>
          </a:xfrm>
        </p:spPr>
      </p:pic>
    </p:spTree>
    <p:extLst>
      <p:ext uri="{BB962C8B-B14F-4D97-AF65-F5344CB8AC3E}">
        <p14:creationId xmlns:p14="http://schemas.microsoft.com/office/powerpoint/2010/main" val="125059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Login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92" y="1825625"/>
            <a:ext cx="8924816" cy="4351338"/>
          </a:xfrm>
        </p:spPr>
      </p:pic>
    </p:spTree>
    <p:extLst>
      <p:ext uri="{BB962C8B-B14F-4D97-AF65-F5344CB8AC3E}">
        <p14:creationId xmlns:p14="http://schemas.microsoft.com/office/powerpoint/2010/main" val="30674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Registration Page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22" y="1825625"/>
            <a:ext cx="7003268" cy="346789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322" y="5293515"/>
            <a:ext cx="7003268" cy="119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28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209" y="1825625"/>
            <a:ext cx="8891581" cy="4351338"/>
          </a:xfrm>
        </p:spPr>
      </p:pic>
    </p:spTree>
    <p:extLst>
      <p:ext uri="{BB962C8B-B14F-4D97-AF65-F5344CB8AC3E}">
        <p14:creationId xmlns:p14="http://schemas.microsoft.com/office/powerpoint/2010/main" val="176227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Lecture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425" y="1825625"/>
            <a:ext cx="8925150" cy="4351338"/>
          </a:xfrm>
        </p:spPr>
      </p:pic>
    </p:spTree>
    <p:extLst>
      <p:ext uri="{BB962C8B-B14F-4D97-AF65-F5344CB8AC3E}">
        <p14:creationId xmlns:p14="http://schemas.microsoft.com/office/powerpoint/2010/main" val="97848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Page – </a:t>
            </a:r>
            <a:r>
              <a:rPr lang="en-US" sz="3200" dirty="0" smtClean="0"/>
              <a:t>Student Interface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672" y="1825625"/>
            <a:ext cx="8838656" cy="4351338"/>
          </a:xfrm>
        </p:spPr>
      </p:pic>
    </p:spTree>
    <p:extLst>
      <p:ext uri="{BB962C8B-B14F-4D97-AF65-F5344CB8AC3E}">
        <p14:creationId xmlns:p14="http://schemas.microsoft.com/office/powerpoint/2010/main" val="143090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Page – </a:t>
            </a:r>
            <a:r>
              <a:rPr lang="en-US" sz="3200" dirty="0" smtClean="0"/>
              <a:t>Staff Interface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28" y="1825625"/>
            <a:ext cx="8945144" cy="4351338"/>
          </a:xfrm>
        </p:spPr>
      </p:pic>
    </p:spTree>
    <p:extLst>
      <p:ext uri="{BB962C8B-B14F-4D97-AF65-F5344CB8AC3E}">
        <p14:creationId xmlns:p14="http://schemas.microsoft.com/office/powerpoint/2010/main" val="50541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Class Simulation Using Chatting-Based Features</vt:lpstr>
      <vt:lpstr>Student Login Page</vt:lpstr>
      <vt:lpstr>Staff Login Page</vt:lpstr>
      <vt:lpstr>Student Registration Page</vt:lpstr>
      <vt:lpstr>Dashboard </vt:lpstr>
      <vt:lpstr>Join Lecture Page</vt:lpstr>
      <vt:lpstr>Lecture Page – Student Interface</vt:lpstr>
      <vt:lpstr>Lecture Page – Staff Interface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Class Simulation Using Chatting Features</dc:title>
  <dc:creator>HIS-GRACE</dc:creator>
  <cp:lastModifiedBy>HIS-GRACE</cp:lastModifiedBy>
  <cp:revision>2</cp:revision>
  <dcterms:created xsi:type="dcterms:W3CDTF">2023-06-22T08:11:59Z</dcterms:created>
  <dcterms:modified xsi:type="dcterms:W3CDTF">2023-06-22T08:12:59Z</dcterms:modified>
</cp:coreProperties>
</file>