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4D5E-2839-E484-D489-57C8CC057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RATIO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5413F-3FFA-10BD-CF4D-9FC78201B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SIMPLYFING RATIO</a:t>
            </a:r>
          </a:p>
          <a:p>
            <a:r>
              <a:rPr lang="en-GB" dirty="0"/>
              <a:t>SHARING IN RATIO</a:t>
            </a:r>
          </a:p>
          <a:p>
            <a:r>
              <a:rPr lang="en-GB" dirty="0"/>
              <a:t>RATIO AND DIRECT PROPORTION</a:t>
            </a:r>
          </a:p>
        </p:txBody>
      </p:sp>
    </p:spTree>
    <p:extLst>
      <p:ext uri="{BB962C8B-B14F-4D97-AF65-F5344CB8AC3E}">
        <p14:creationId xmlns:p14="http://schemas.microsoft.com/office/powerpoint/2010/main" val="291367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FD6D-C768-83E7-FEA4-529BA40C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SIMPLYING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906AA-54F4-9F12-8DF8-C03729790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Ratio is a way of comparing two or more quantities.</a:t>
                </a:r>
              </a:p>
              <a:p>
                <a:r>
                  <a:rPr lang="en-GB" dirty="0"/>
                  <a:t>Ensure quantities are in the same units.</a:t>
                </a:r>
              </a:p>
              <a:p>
                <a:r>
                  <a:rPr lang="en-GB" dirty="0"/>
                  <a:t>You simplify the ratio by dividing the quantities by the HCF.</a:t>
                </a:r>
              </a:p>
              <a:p>
                <a:r>
                  <a:rPr lang="en-GB" dirty="0"/>
                  <a:t>If you can get the HCF, you can divide in stages.</a:t>
                </a:r>
              </a:p>
              <a:p>
                <a:r>
                  <a:rPr lang="en-GB" dirty="0"/>
                  <a:t>Examples: Simplify the following ratio:</a:t>
                </a:r>
              </a:p>
              <a:p>
                <a:pPr marL="0" indent="0">
                  <a:buNone/>
                </a:pPr>
                <a:r>
                  <a:rPr lang="en-GB" dirty="0"/>
                  <a:t> a) 75 :100     b) 3 m : 200 cm       c) 3.2kg : 1600g : 0.8kg d)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0.4:2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906AA-54F4-9F12-8DF8-C03729790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63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DBF3-0E00-0543-C6A8-F320B7EC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SHARING IN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F6B6-BA10-862B-A19C-ACE068EC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04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/>
              <a:t>Example</a:t>
            </a:r>
            <a:r>
              <a:rPr lang="en-GB" sz="2800" dirty="0"/>
              <a:t>: </a:t>
            </a:r>
          </a:p>
          <a:p>
            <a:pPr marL="0" indent="0">
              <a:buNone/>
            </a:pPr>
            <a:r>
              <a:rPr lang="en-GB" sz="4400" dirty="0"/>
              <a:t>Dave, Ella and Jia share their electricity bills in the ratio 3:4:5. How much does each of them pay when their electricity bill is $168?</a:t>
            </a:r>
          </a:p>
        </p:txBody>
      </p:sp>
    </p:spTree>
    <p:extLst>
      <p:ext uri="{BB962C8B-B14F-4D97-AF65-F5344CB8AC3E}">
        <p14:creationId xmlns:p14="http://schemas.microsoft.com/office/powerpoint/2010/main" val="190197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520A-969C-A06E-14F4-1527D945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Ratio and Direct Proportion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9F2E-8137-416C-2B53-3E7F1E18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6364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Ratio can be used for comparison.</a:t>
            </a:r>
          </a:p>
          <a:p>
            <a:pPr marL="457200" indent="-457200">
              <a:buAutoNum type="arabicParenR"/>
            </a:pPr>
            <a:r>
              <a:rPr lang="en-GB" sz="4400" dirty="0"/>
              <a:t>A tin of biscuits contains coconut and ginger biscuits in the ratio 3:7. The tin contains 50 biscuits. a) What fraction of the biscuits in the tin are coconut biscuits? b) How many coconut biscuits are in the tin?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NOTE: Explain how to get fraction from this kind of question.</a:t>
            </a:r>
          </a:p>
        </p:txBody>
      </p:sp>
    </p:spTree>
    <p:extLst>
      <p:ext uri="{BB962C8B-B14F-4D97-AF65-F5344CB8AC3E}">
        <p14:creationId xmlns:p14="http://schemas.microsoft.com/office/powerpoint/2010/main" val="229576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4B83-1C89-F79C-A780-3E97F599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00EBB6-D8AE-D7BB-03D3-6767CCDC9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853" y="2831539"/>
            <a:ext cx="9740181" cy="26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1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3916-4B6A-5738-AA54-17E2D74D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ABE9C-CDFB-655C-D63F-E66A3872C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arenR"/>
                </a:pPr>
                <a:r>
                  <a:rPr lang="en-GB" sz="3200" dirty="0"/>
                  <a:t>Simplify: a)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2.5:5</m:t>
                    </m:r>
                  </m:oMath>
                </a14:m>
                <a:r>
                  <a:rPr lang="en-GB" sz="3200" dirty="0"/>
                  <a:t>    b) 1 minute : 42 seconds</a:t>
                </a:r>
              </a:p>
              <a:p>
                <a:pPr marL="514350" indent="-514350">
                  <a:buAutoNum type="arabicParenR"/>
                </a:pPr>
                <a:r>
                  <a:rPr lang="en-GB" sz="3200" dirty="0"/>
                  <a:t> </a:t>
                </a:r>
              </a:p>
              <a:p>
                <a:pPr marL="0" indent="0">
                  <a:buNone/>
                </a:pPr>
                <a:endParaRPr lang="en-GB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4ABE9C-CDFB-655C-D63F-E66A3872C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2" t="-3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78D0769-4B01-7F7D-E055-F0DD843A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652" y="3385721"/>
            <a:ext cx="8349521" cy="27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8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8656-6610-8847-EEBB-2421AF82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ASSIGNMENT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E807-37D5-6F17-85FA-AE1B621F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Cambridge Lower Secondary Mathematics Workbook 8,pg 158, Ex.12.3, No 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B9ADC-4487-EE37-3A87-754C5C7C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13" y="3222886"/>
            <a:ext cx="10120983" cy="23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3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151</TotalTime>
  <Words>221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Garamond</vt:lpstr>
      <vt:lpstr>Organic</vt:lpstr>
      <vt:lpstr>RATIO</vt:lpstr>
      <vt:lpstr>SIMPLYING RATIO</vt:lpstr>
      <vt:lpstr>SHARING IN RATIO</vt:lpstr>
      <vt:lpstr>Ratio and Direct Proportion</vt:lpstr>
      <vt:lpstr>Example</vt:lpstr>
      <vt:lpstr>Activities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OLUSHINA RUFAI</dc:creator>
  <cp:lastModifiedBy>OLUSHINA RUFAI</cp:lastModifiedBy>
  <cp:revision>12</cp:revision>
  <dcterms:created xsi:type="dcterms:W3CDTF">2025-08-27T10:06:52Z</dcterms:created>
  <dcterms:modified xsi:type="dcterms:W3CDTF">2025-09-22T08:49:06Z</dcterms:modified>
</cp:coreProperties>
</file>