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14" autoAdjust="0"/>
  </p:normalViewPr>
  <p:slideViewPr>
    <p:cSldViewPr>
      <p:cViewPr>
        <p:scale>
          <a:sx n="90" d="100"/>
          <a:sy n="90" d="100"/>
        </p:scale>
        <p:origin x="-816" y="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D712074-A945-4587-96DB-ECA48B319ABD}" type="datetimeFigureOut">
              <a:rPr lang="it-IT"/>
              <a:pPr>
                <a:defRPr/>
              </a:pPr>
              <a:t>12/01/2015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 smtClean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B18B193-BBF3-4FF0-ABEF-3319CFFA2AE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023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CCE728A-ACB3-4376-80EF-0273E831B9B8}" type="slidenum">
              <a:rPr lang="it-IT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it-IT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9124BD-1EEB-4174-8763-1DCC53AA1134}" type="slidenum">
              <a:rPr lang="it-IT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01471BC-EF14-41E8-B1EC-EB7934BD6CAC}" type="slidenum">
              <a:rPr lang="it-IT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7295B15-8BD8-472A-BF54-39C623411D37}" type="slidenum">
              <a:rPr lang="it-IT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829D0DF-45C1-4CBD-8C1E-A582E1D95110}" type="slidenum">
              <a:rPr lang="it-IT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72C03A-667F-499A-A591-540ABD4989CC}" type="slidenum">
              <a:rPr lang="it-IT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8"/>
            <a:ext cx="3721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it-IT" b="1" cap="small" baseline="0">
                <a:solidFill>
                  <a:srgbClr val="00330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it-IT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it-IT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it-IT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it-IT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it-IT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it-IT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it-IT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it-IT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it-IT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18288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it-IT" sz="2000" baseline="0"/>
            </a:lvl1pPr>
          </a:lstStyle>
          <a:p>
            <a:pPr lvl="0"/>
            <a:r>
              <a:rPr lang="it-IT" noProof="0" smtClean="0"/>
              <a:t>Fare clic sull'icona per inserire un'immagine</a:t>
            </a:r>
            <a:endParaRPr lang="it-IT" noProof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olo, contenut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 eaLnBrk="1" latinLnBrk="0" hangingPunct="1">
              <a:defRPr kumimoji="0" lang="it-IT" baseline="0"/>
            </a:lvl4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 eaLnBrk="1" latinLnBrk="0" hangingPunct="1">
              <a:defRPr kumimoji="0" lang="it-IT" baseline="0"/>
            </a:lvl4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669B2-E219-40ED-A772-608208736091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00ABB-027F-4081-BFBC-16BA70958D45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32CB8-039D-4506-945F-2E63EBD51BE9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44A93-EABA-437E-A36C-E34090970A08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2F175-18B0-4889-A013-FB7E911D40D2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26EE3-6DF3-4F04-B307-C99F08748A59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s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0E892-2481-41E4-BE63-37D1EF219707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3A4D4-BFCE-4686-9F38-667BA82A57B0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8"/>
            <a:ext cx="3721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it-IT" b="1" cap="small" baseline="0">
                <a:solidFill>
                  <a:srgbClr val="00330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it-IT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it-IT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it-IT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it-IT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it-IT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it-IT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it-IT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it-IT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it-IT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18288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it-IT" sz="2000" baseline="0"/>
            </a:lvl1pPr>
          </a:lstStyle>
          <a:p>
            <a:pPr lvl="0"/>
            <a:r>
              <a:rPr lang="it-IT" noProof="0" smtClean="0"/>
              <a:t>Fare clic sull'icona per inserire un'immagine</a:t>
            </a:r>
            <a:endParaRPr lang="it-IT" noProof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75" y="0"/>
            <a:ext cx="91725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</p:spPr>
        <p:txBody>
          <a:bodyPr anchor="b"/>
          <a:lstStyle>
            <a:lvl1pPr algn="l" eaLnBrk="1" latinLnBrk="0" hangingPunct="1">
              <a:defRPr kumimoji="0" lang="it-IT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781800" y="5334000"/>
            <a:ext cx="21336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it-IT" sz="1800"/>
            </a:lvl1pPr>
          </a:lstStyle>
          <a:p>
            <a:pPr lvl="0"/>
            <a:r>
              <a:rPr lang="it-IT" noProof="0" smtClean="0"/>
              <a:t>Fare clic sull'icona per inserire un'immagine</a:t>
            </a:r>
            <a:endParaRPr lang="it-IT"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06D57-1FEB-4560-A4CD-9809D7B1654E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8D4FA-9B2F-4BA4-AFE8-D8423B268002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/>
          <a:lstStyle>
            <a:lvl1pPr algn="l" eaLnBrk="1" latinLnBrk="0" hangingPunct="1">
              <a:defRPr kumimoji="0" lang="it-IT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it-IT" sz="3200">
                <a:latin typeface="+mn-lt"/>
              </a:defRPr>
            </a:lvl1pPr>
            <a:lvl2pPr eaLnBrk="1" latinLnBrk="0" hangingPunct="1">
              <a:defRPr kumimoji="0" lang="it-IT" sz="2800">
                <a:latin typeface="+mn-lt"/>
              </a:defRPr>
            </a:lvl2pPr>
            <a:lvl3pPr eaLnBrk="1" latinLnBrk="0" hangingPunct="1">
              <a:defRPr kumimoji="0" lang="it-IT" sz="2400">
                <a:latin typeface="+mn-lt"/>
              </a:defRPr>
            </a:lvl3pPr>
            <a:lvl4pPr eaLnBrk="1" latinLnBrk="0" hangingPunct="1">
              <a:defRPr kumimoji="0" lang="it-IT" sz="2400">
                <a:latin typeface="+mn-lt"/>
              </a:defRPr>
            </a:lvl4pPr>
            <a:lvl5pPr eaLnBrk="1" latinLnBrk="0" hangingPunct="1">
              <a:defRPr kumimoji="0" lang="it-IT" sz="2400">
                <a:latin typeface="+mn-lt"/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1E05A-AC42-4481-A968-CCCEBCE2E485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56395-233B-46F7-94D7-C8FC32878DE5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it-IT" sz="2800"/>
            </a:lvl1pPr>
            <a:lvl2pPr eaLnBrk="1" latinLnBrk="0" hangingPunct="1">
              <a:defRPr kumimoji="0" lang="it-IT" sz="2400"/>
            </a:lvl2pPr>
            <a:lvl3pPr eaLnBrk="1" latinLnBrk="0" hangingPunct="1">
              <a:defRPr kumimoji="0" lang="it-IT" sz="2000"/>
            </a:lvl3pPr>
            <a:lvl4pPr eaLnBrk="1" latinLnBrk="0" hangingPunct="1">
              <a:defRPr kumimoji="0" lang="it-IT" sz="1800"/>
            </a:lvl4pPr>
            <a:lvl5pPr eaLnBrk="1" latinLnBrk="0" hangingPunct="1">
              <a:defRPr kumimoji="0" lang="it-IT" sz="1800"/>
            </a:lvl5pPr>
            <a:lvl6pPr eaLnBrk="1" latinLnBrk="0" hangingPunct="1">
              <a:defRPr kumimoji="0" lang="it-IT" sz="1800"/>
            </a:lvl6pPr>
            <a:lvl7pPr eaLnBrk="1" latinLnBrk="0" hangingPunct="1">
              <a:defRPr kumimoji="0" lang="it-IT" sz="1800"/>
            </a:lvl7pPr>
            <a:lvl8pPr eaLnBrk="1" latinLnBrk="0" hangingPunct="1">
              <a:defRPr kumimoji="0" lang="it-IT" sz="1800"/>
            </a:lvl8pPr>
            <a:lvl9pPr eaLnBrk="1" latinLnBrk="0" hangingPunct="1">
              <a:defRPr kumimoji="0" lang="it-IT"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it-IT" sz="2800"/>
            </a:lvl1pPr>
            <a:lvl2pPr eaLnBrk="1" latinLnBrk="0" hangingPunct="1">
              <a:defRPr kumimoji="0" lang="it-IT" sz="2400"/>
            </a:lvl2pPr>
            <a:lvl3pPr eaLnBrk="1" latinLnBrk="0" hangingPunct="1">
              <a:defRPr kumimoji="0" lang="it-IT" sz="2000"/>
            </a:lvl3pPr>
            <a:lvl4pPr eaLnBrk="1" latinLnBrk="0" hangingPunct="1">
              <a:defRPr kumimoji="0" lang="it-IT" sz="1800"/>
            </a:lvl4pPr>
            <a:lvl5pPr eaLnBrk="1" latinLnBrk="0" hangingPunct="1">
              <a:defRPr kumimoji="0" lang="it-IT" sz="1800"/>
            </a:lvl5pPr>
            <a:lvl6pPr eaLnBrk="1" latinLnBrk="0" hangingPunct="1">
              <a:defRPr kumimoji="0" lang="it-IT" sz="1800"/>
            </a:lvl6pPr>
            <a:lvl7pPr eaLnBrk="1" latinLnBrk="0" hangingPunct="1">
              <a:defRPr kumimoji="0" lang="it-IT" sz="1800"/>
            </a:lvl7pPr>
            <a:lvl8pPr eaLnBrk="1" latinLnBrk="0" hangingPunct="1">
              <a:defRPr kumimoji="0" lang="it-IT" sz="1800"/>
            </a:lvl8pPr>
            <a:lvl9pPr eaLnBrk="1" latinLnBrk="0" hangingPunct="1">
              <a:defRPr kumimoji="0" lang="it-IT"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94C53-FA0C-4F6F-A944-A433F2269869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E0467-1333-45FB-A20E-BC840B2548E5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it-IT"/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it-IT" sz="2400" b="1"/>
            </a:lvl1pPr>
            <a:lvl2pPr marL="457200" indent="0" eaLnBrk="1" latinLnBrk="0" hangingPunct="1">
              <a:buNone/>
              <a:defRPr kumimoji="0" lang="it-IT" sz="2000" b="1"/>
            </a:lvl2pPr>
            <a:lvl3pPr marL="914400" indent="0" eaLnBrk="1" latinLnBrk="0" hangingPunct="1">
              <a:buNone/>
              <a:defRPr kumimoji="0" lang="it-IT" sz="1800" b="1"/>
            </a:lvl3pPr>
            <a:lvl4pPr marL="1371600" indent="0" eaLnBrk="1" latinLnBrk="0" hangingPunct="1">
              <a:buNone/>
              <a:defRPr kumimoji="0" lang="it-IT" sz="1600" b="1"/>
            </a:lvl4pPr>
            <a:lvl5pPr marL="1828800" indent="0" eaLnBrk="1" latinLnBrk="0" hangingPunct="1">
              <a:buNone/>
              <a:defRPr kumimoji="0" lang="it-IT" sz="1600" b="1"/>
            </a:lvl5pPr>
            <a:lvl6pPr marL="2286000" indent="0" eaLnBrk="1" latinLnBrk="0" hangingPunct="1">
              <a:buNone/>
              <a:defRPr kumimoji="0" lang="it-IT" sz="1600" b="1"/>
            </a:lvl6pPr>
            <a:lvl7pPr marL="2743200" indent="0" eaLnBrk="1" latinLnBrk="0" hangingPunct="1">
              <a:buNone/>
              <a:defRPr kumimoji="0" lang="it-IT" sz="1600" b="1"/>
            </a:lvl7pPr>
            <a:lvl8pPr marL="3200400" indent="0" eaLnBrk="1" latinLnBrk="0" hangingPunct="1">
              <a:buNone/>
              <a:defRPr kumimoji="0" lang="it-IT" sz="1600" b="1"/>
            </a:lvl8pPr>
            <a:lvl9pPr marL="3657600" indent="0" eaLnBrk="1" latinLnBrk="0" hangingPunct="1">
              <a:buNone/>
              <a:defRPr kumimoji="0" lang="it-IT"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it-IT" sz="2400"/>
            </a:lvl1pPr>
            <a:lvl2pPr eaLnBrk="1" latinLnBrk="0" hangingPunct="1">
              <a:defRPr kumimoji="0" lang="it-IT" sz="2000"/>
            </a:lvl2pPr>
            <a:lvl3pPr eaLnBrk="1" latinLnBrk="0" hangingPunct="1">
              <a:defRPr kumimoji="0" lang="it-IT" sz="1800"/>
            </a:lvl3pPr>
            <a:lvl4pPr eaLnBrk="1" latinLnBrk="0" hangingPunct="1">
              <a:defRPr kumimoji="0" lang="it-IT" sz="1600"/>
            </a:lvl4pPr>
            <a:lvl5pPr eaLnBrk="1" latinLnBrk="0" hangingPunct="1">
              <a:defRPr kumimoji="0" lang="it-IT" sz="1600"/>
            </a:lvl5pPr>
            <a:lvl6pPr eaLnBrk="1" latinLnBrk="0" hangingPunct="1">
              <a:defRPr kumimoji="0" lang="it-IT" sz="1600"/>
            </a:lvl6pPr>
            <a:lvl7pPr eaLnBrk="1" latinLnBrk="0" hangingPunct="1">
              <a:defRPr kumimoji="0" lang="it-IT" sz="1600"/>
            </a:lvl7pPr>
            <a:lvl8pPr eaLnBrk="1" latinLnBrk="0" hangingPunct="1">
              <a:defRPr kumimoji="0" lang="it-IT" sz="1600"/>
            </a:lvl8pPr>
            <a:lvl9pPr eaLnBrk="1" latinLnBrk="0" hangingPunct="1">
              <a:defRPr kumimoji="0" lang="it-IT"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it-IT" sz="2400" b="1"/>
            </a:lvl1pPr>
            <a:lvl2pPr marL="457200" indent="0" eaLnBrk="1" latinLnBrk="0" hangingPunct="1">
              <a:buNone/>
              <a:defRPr kumimoji="0" lang="it-IT" sz="2000" b="1"/>
            </a:lvl2pPr>
            <a:lvl3pPr marL="914400" indent="0" eaLnBrk="1" latinLnBrk="0" hangingPunct="1">
              <a:buNone/>
              <a:defRPr kumimoji="0" lang="it-IT" sz="1800" b="1"/>
            </a:lvl3pPr>
            <a:lvl4pPr marL="1371600" indent="0" eaLnBrk="1" latinLnBrk="0" hangingPunct="1">
              <a:buNone/>
              <a:defRPr kumimoji="0" lang="it-IT" sz="1600" b="1"/>
            </a:lvl4pPr>
            <a:lvl5pPr marL="1828800" indent="0" eaLnBrk="1" latinLnBrk="0" hangingPunct="1">
              <a:buNone/>
              <a:defRPr kumimoji="0" lang="it-IT" sz="1600" b="1"/>
            </a:lvl5pPr>
            <a:lvl6pPr marL="2286000" indent="0" eaLnBrk="1" latinLnBrk="0" hangingPunct="1">
              <a:buNone/>
              <a:defRPr kumimoji="0" lang="it-IT" sz="1600" b="1"/>
            </a:lvl6pPr>
            <a:lvl7pPr marL="2743200" indent="0" eaLnBrk="1" latinLnBrk="0" hangingPunct="1">
              <a:buNone/>
              <a:defRPr kumimoji="0" lang="it-IT" sz="1600" b="1"/>
            </a:lvl7pPr>
            <a:lvl8pPr marL="3200400" indent="0" eaLnBrk="1" latinLnBrk="0" hangingPunct="1">
              <a:buNone/>
              <a:defRPr kumimoji="0" lang="it-IT" sz="1600" b="1"/>
            </a:lvl8pPr>
            <a:lvl9pPr marL="3657600" indent="0" eaLnBrk="1" latinLnBrk="0" hangingPunct="1">
              <a:buNone/>
              <a:defRPr kumimoji="0" lang="it-IT"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it-IT" sz="2400"/>
            </a:lvl1pPr>
            <a:lvl2pPr eaLnBrk="1" latinLnBrk="0" hangingPunct="1">
              <a:defRPr kumimoji="0" lang="it-IT" sz="2000"/>
            </a:lvl2pPr>
            <a:lvl3pPr eaLnBrk="1" latinLnBrk="0" hangingPunct="1">
              <a:defRPr kumimoji="0" lang="it-IT" sz="1800"/>
            </a:lvl3pPr>
            <a:lvl4pPr eaLnBrk="1" latinLnBrk="0" hangingPunct="1">
              <a:defRPr kumimoji="0" lang="it-IT" sz="1600"/>
            </a:lvl4pPr>
            <a:lvl5pPr eaLnBrk="1" latinLnBrk="0" hangingPunct="1">
              <a:defRPr kumimoji="0" lang="it-IT" sz="1600"/>
            </a:lvl5pPr>
            <a:lvl6pPr eaLnBrk="1" latinLnBrk="0" hangingPunct="1">
              <a:defRPr kumimoji="0" lang="it-IT" sz="1600"/>
            </a:lvl6pPr>
            <a:lvl7pPr eaLnBrk="1" latinLnBrk="0" hangingPunct="1">
              <a:defRPr kumimoji="0" lang="it-IT" sz="1600"/>
            </a:lvl7pPr>
            <a:lvl8pPr eaLnBrk="1" latinLnBrk="0" hangingPunct="1">
              <a:defRPr kumimoji="0" lang="it-IT" sz="1600"/>
            </a:lvl8pPr>
            <a:lvl9pPr eaLnBrk="1" latinLnBrk="0" hangingPunct="1">
              <a:defRPr kumimoji="0" lang="it-IT"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3AED-39C7-4C7D-AD5B-9B1EE3E8BE2A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4B3F2-9DC5-46DF-901B-05816A2722DA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it-IT" sz="2000" b="1"/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it-IT" sz="3200"/>
            </a:lvl1pPr>
            <a:lvl2pPr eaLnBrk="1" latinLnBrk="0" hangingPunct="1">
              <a:defRPr kumimoji="0" lang="it-IT" sz="2800"/>
            </a:lvl2pPr>
            <a:lvl3pPr eaLnBrk="1" latinLnBrk="0" hangingPunct="1">
              <a:defRPr kumimoji="0" lang="it-IT" sz="2400"/>
            </a:lvl3pPr>
            <a:lvl4pPr eaLnBrk="1" latinLnBrk="0" hangingPunct="1">
              <a:defRPr kumimoji="0" lang="it-IT" sz="2000"/>
            </a:lvl4pPr>
            <a:lvl5pPr eaLnBrk="1" latinLnBrk="0" hangingPunct="1">
              <a:defRPr kumimoji="0" lang="it-IT" sz="2000"/>
            </a:lvl5pPr>
            <a:lvl6pPr eaLnBrk="1" latinLnBrk="0" hangingPunct="1">
              <a:defRPr kumimoji="0" lang="it-IT" sz="2000"/>
            </a:lvl6pPr>
            <a:lvl7pPr eaLnBrk="1" latinLnBrk="0" hangingPunct="1">
              <a:defRPr kumimoji="0" lang="it-IT" sz="2000"/>
            </a:lvl7pPr>
            <a:lvl8pPr eaLnBrk="1" latinLnBrk="0" hangingPunct="1">
              <a:defRPr kumimoji="0" lang="it-IT" sz="2000"/>
            </a:lvl8pPr>
            <a:lvl9pPr eaLnBrk="1" latinLnBrk="0" hangingPunct="1">
              <a:defRPr kumimoji="0" lang="it-IT"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it-IT" sz="1400"/>
            </a:lvl1pPr>
            <a:lvl2pPr marL="457200" indent="0" eaLnBrk="1" latinLnBrk="0" hangingPunct="1">
              <a:buNone/>
              <a:defRPr kumimoji="0" lang="it-IT" sz="1200"/>
            </a:lvl2pPr>
            <a:lvl3pPr marL="914400" indent="0" eaLnBrk="1" latinLnBrk="0" hangingPunct="1">
              <a:buNone/>
              <a:defRPr kumimoji="0" lang="it-IT" sz="1000"/>
            </a:lvl3pPr>
            <a:lvl4pPr marL="1371600" indent="0" eaLnBrk="1" latinLnBrk="0" hangingPunct="1">
              <a:buNone/>
              <a:defRPr kumimoji="0" lang="it-IT" sz="900"/>
            </a:lvl4pPr>
            <a:lvl5pPr marL="1828800" indent="0" eaLnBrk="1" latinLnBrk="0" hangingPunct="1">
              <a:buNone/>
              <a:defRPr kumimoji="0" lang="it-IT" sz="900"/>
            </a:lvl5pPr>
            <a:lvl6pPr marL="2286000" indent="0" eaLnBrk="1" latinLnBrk="0" hangingPunct="1">
              <a:buNone/>
              <a:defRPr kumimoji="0" lang="it-IT" sz="900"/>
            </a:lvl6pPr>
            <a:lvl7pPr marL="2743200" indent="0" eaLnBrk="1" latinLnBrk="0" hangingPunct="1">
              <a:buNone/>
              <a:defRPr kumimoji="0" lang="it-IT" sz="900"/>
            </a:lvl7pPr>
            <a:lvl8pPr marL="3200400" indent="0" eaLnBrk="1" latinLnBrk="0" hangingPunct="1">
              <a:buNone/>
              <a:defRPr kumimoji="0" lang="it-IT" sz="900"/>
            </a:lvl8pPr>
            <a:lvl9pPr marL="3657600" indent="0" eaLnBrk="1" latinLnBrk="0" hangingPunct="1">
              <a:buNone/>
              <a:defRPr kumimoji="0" lang="it-IT"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6A939-AD7E-4D32-A32B-8E161F9DCBC0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176EA-AAF3-4963-9D06-B6B1414D4F33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75" y="0"/>
            <a:ext cx="91725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</p:spPr>
        <p:txBody>
          <a:bodyPr anchor="b"/>
          <a:lstStyle>
            <a:lvl1pPr algn="l" eaLnBrk="1" latinLnBrk="0" hangingPunct="1">
              <a:defRPr kumimoji="0" lang="it-IT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781800" y="5334000"/>
            <a:ext cx="21336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it-IT" sz="1800"/>
            </a:lvl1pPr>
          </a:lstStyle>
          <a:p>
            <a:pPr lvl="0"/>
            <a:r>
              <a:rPr lang="it-IT" noProof="0" smtClean="0"/>
              <a:t>Fare clic sull'icona per inserire un'immagine</a:t>
            </a:r>
            <a:endParaRPr lang="it-IT"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340B0-9D92-48D9-A653-010BE01B2BF1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EED8C-13B2-485E-986A-A74B96DA0F76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it-IT" sz="2000" b="1"/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it-IT" sz="3200"/>
            </a:lvl1pPr>
            <a:lvl2pPr marL="457200" indent="0" eaLnBrk="1" latinLnBrk="0" hangingPunct="1">
              <a:buNone/>
              <a:defRPr kumimoji="0" lang="it-IT" sz="2800"/>
            </a:lvl2pPr>
            <a:lvl3pPr marL="914400" indent="0" eaLnBrk="1" latinLnBrk="0" hangingPunct="1">
              <a:buNone/>
              <a:defRPr kumimoji="0" lang="it-IT" sz="2400"/>
            </a:lvl3pPr>
            <a:lvl4pPr marL="1371600" indent="0" eaLnBrk="1" latinLnBrk="0" hangingPunct="1">
              <a:buNone/>
              <a:defRPr kumimoji="0" lang="it-IT" sz="2000"/>
            </a:lvl4pPr>
            <a:lvl5pPr marL="1828800" indent="0" eaLnBrk="1" latinLnBrk="0" hangingPunct="1">
              <a:buNone/>
              <a:defRPr kumimoji="0" lang="it-IT" sz="2000"/>
            </a:lvl5pPr>
            <a:lvl6pPr marL="2286000" indent="0" eaLnBrk="1" latinLnBrk="0" hangingPunct="1">
              <a:buNone/>
              <a:defRPr kumimoji="0" lang="it-IT" sz="2000"/>
            </a:lvl6pPr>
            <a:lvl7pPr marL="2743200" indent="0" eaLnBrk="1" latinLnBrk="0" hangingPunct="1">
              <a:buNone/>
              <a:defRPr kumimoji="0" lang="it-IT" sz="2000"/>
            </a:lvl7pPr>
            <a:lvl8pPr marL="3200400" indent="0" eaLnBrk="1" latinLnBrk="0" hangingPunct="1">
              <a:buNone/>
              <a:defRPr kumimoji="0" lang="it-IT" sz="2000"/>
            </a:lvl8pPr>
            <a:lvl9pPr marL="3657600" indent="0" eaLnBrk="1" latinLnBrk="0" hangingPunct="1">
              <a:buNone/>
              <a:defRPr kumimoji="0" lang="it-IT"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it-I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it-IT" sz="1400"/>
            </a:lvl1pPr>
            <a:lvl2pPr marL="457200" indent="0" eaLnBrk="1" latinLnBrk="0" hangingPunct="1">
              <a:buNone/>
              <a:defRPr kumimoji="0" lang="it-IT" sz="1200"/>
            </a:lvl2pPr>
            <a:lvl3pPr marL="914400" indent="0" eaLnBrk="1" latinLnBrk="0" hangingPunct="1">
              <a:buNone/>
              <a:defRPr kumimoji="0" lang="it-IT" sz="1000"/>
            </a:lvl3pPr>
            <a:lvl4pPr marL="1371600" indent="0" eaLnBrk="1" latinLnBrk="0" hangingPunct="1">
              <a:buNone/>
              <a:defRPr kumimoji="0" lang="it-IT" sz="900"/>
            </a:lvl4pPr>
            <a:lvl5pPr marL="1828800" indent="0" eaLnBrk="1" latinLnBrk="0" hangingPunct="1">
              <a:buNone/>
              <a:defRPr kumimoji="0" lang="it-IT" sz="900"/>
            </a:lvl5pPr>
            <a:lvl6pPr marL="2286000" indent="0" eaLnBrk="1" latinLnBrk="0" hangingPunct="1">
              <a:buNone/>
              <a:defRPr kumimoji="0" lang="it-IT" sz="900"/>
            </a:lvl6pPr>
            <a:lvl7pPr marL="2743200" indent="0" eaLnBrk="1" latinLnBrk="0" hangingPunct="1">
              <a:buNone/>
              <a:defRPr kumimoji="0" lang="it-IT" sz="900"/>
            </a:lvl7pPr>
            <a:lvl8pPr marL="3200400" indent="0" eaLnBrk="1" latinLnBrk="0" hangingPunct="1">
              <a:buNone/>
              <a:defRPr kumimoji="0" lang="it-IT" sz="900"/>
            </a:lvl8pPr>
            <a:lvl9pPr marL="3657600" indent="0" eaLnBrk="1" latinLnBrk="0" hangingPunct="1">
              <a:buNone/>
              <a:defRPr kumimoji="0" lang="it-IT"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41BBE-4EE6-420D-B5E2-6C73775F3F93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B5DD-C1C6-44CC-9111-0B2B24555CA0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CA3E2-6871-4531-A841-E7D274435EBE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E893D-026B-4517-93A1-DC3C46D58A7A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B4014-0437-4F0E-939C-AC47B1F3992F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28F0C-57F3-440E-B219-EC39026920C1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olo, contenut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 eaLnBrk="1" latinLnBrk="0" hangingPunct="1">
              <a:defRPr kumimoji="0" lang="it-IT" baseline="0"/>
            </a:lvl4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 eaLnBrk="1" latinLnBrk="0" hangingPunct="1">
              <a:defRPr kumimoji="0" lang="it-IT" baseline="0"/>
            </a:lvl4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422B0-4DB0-4A0E-984C-A7CB188932FF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9CAB5-55FC-42FC-9AA0-820C65178C34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85F28-F6B5-492D-A1F7-0C6DDF1A3104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9FC18-2779-42DC-8C80-0975B6B989D3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1EFE6-BCD3-48AB-B873-5DFC2AC79B6D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0E63B-71E2-40E0-A22E-F987E8BBEEC8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s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7CC83-6BCA-4658-BFC5-E96E9F0E081D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873DA-CBF9-451B-8E22-E83EF219C19E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/>
          <a:lstStyle>
            <a:lvl1pPr algn="l" eaLnBrk="1" latinLnBrk="0" hangingPunct="1">
              <a:defRPr kumimoji="0" lang="it-IT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it-IT" sz="3200">
                <a:latin typeface="+mn-lt"/>
              </a:defRPr>
            </a:lvl1pPr>
            <a:lvl2pPr eaLnBrk="1" latinLnBrk="0" hangingPunct="1">
              <a:defRPr kumimoji="0" lang="it-IT" sz="2800">
                <a:latin typeface="+mn-lt"/>
              </a:defRPr>
            </a:lvl2pPr>
            <a:lvl3pPr eaLnBrk="1" latinLnBrk="0" hangingPunct="1">
              <a:defRPr kumimoji="0" lang="it-IT" sz="2400">
                <a:latin typeface="+mn-lt"/>
              </a:defRPr>
            </a:lvl3pPr>
            <a:lvl4pPr eaLnBrk="1" latinLnBrk="0" hangingPunct="1">
              <a:defRPr kumimoji="0" lang="it-IT" sz="2400">
                <a:latin typeface="+mn-lt"/>
              </a:defRPr>
            </a:lvl4pPr>
            <a:lvl5pPr eaLnBrk="1" latinLnBrk="0" hangingPunct="1">
              <a:defRPr kumimoji="0" lang="it-IT" sz="2400">
                <a:latin typeface="+mn-lt"/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2BEF2-3D92-4F23-8D2B-F5C9351B00FD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0F5EC-6556-4F9E-B15C-6E55604C6D28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it-IT" sz="2800"/>
            </a:lvl1pPr>
            <a:lvl2pPr eaLnBrk="1" latinLnBrk="0" hangingPunct="1">
              <a:defRPr kumimoji="0" lang="it-IT" sz="2400"/>
            </a:lvl2pPr>
            <a:lvl3pPr eaLnBrk="1" latinLnBrk="0" hangingPunct="1">
              <a:defRPr kumimoji="0" lang="it-IT" sz="2000"/>
            </a:lvl3pPr>
            <a:lvl4pPr eaLnBrk="1" latinLnBrk="0" hangingPunct="1">
              <a:defRPr kumimoji="0" lang="it-IT" sz="1800"/>
            </a:lvl4pPr>
            <a:lvl5pPr eaLnBrk="1" latinLnBrk="0" hangingPunct="1">
              <a:defRPr kumimoji="0" lang="it-IT" sz="1800"/>
            </a:lvl5pPr>
            <a:lvl6pPr eaLnBrk="1" latinLnBrk="0" hangingPunct="1">
              <a:defRPr kumimoji="0" lang="it-IT" sz="1800"/>
            </a:lvl6pPr>
            <a:lvl7pPr eaLnBrk="1" latinLnBrk="0" hangingPunct="1">
              <a:defRPr kumimoji="0" lang="it-IT" sz="1800"/>
            </a:lvl7pPr>
            <a:lvl8pPr eaLnBrk="1" latinLnBrk="0" hangingPunct="1">
              <a:defRPr kumimoji="0" lang="it-IT" sz="1800"/>
            </a:lvl8pPr>
            <a:lvl9pPr eaLnBrk="1" latinLnBrk="0" hangingPunct="1">
              <a:defRPr kumimoji="0" lang="it-IT"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it-IT" sz="2800"/>
            </a:lvl1pPr>
            <a:lvl2pPr eaLnBrk="1" latinLnBrk="0" hangingPunct="1">
              <a:defRPr kumimoji="0" lang="it-IT" sz="2400"/>
            </a:lvl2pPr>
            <a:lvl3pPr eaLnBrk="1" latinLnBrk="0" hangingPunct="1">
              <a:defRPr kumimoji="0" lang="it-IT" sz="2000"/>
            </a:lvl3pPr>
            <a:lvl4pPr eaLnBrk="1" latinLnBrk="0" hangingPunct="1">
              <a:defRPr kumimoji="0" lang="it-IT" sz="1800"/>
            </a:lvl4pPr>
            <a:lvl5pPr eaLnBrk="1" latinLnBrk="0" hangingPunct="1">
              <a:defRPr kumimoji="0" lang="it-IT" sz="1800"/>
            </a:lvl5pPr>
            <a:lvl6pPr eaLnBrk="1" latinLnBrk="0" hangingPunct="1">
              <a:defRPr kumimoji="0" lang="it-IT" sz="1800"/>
            </a:lvl6pPr>
            <a:lvl7pPr eaLnBrk="1" latinLnBrk="0" hangingPunct="1">
              <a:defRPr kumimoji="0" lang="it-IT" sz="1800"/>
            </a:lvl7pPr>
            <a:lvl8pPr eaLnBrk="1" latinLnBrk="0" hangingPunct="1">
              <a:defRPr kumimoji="0" lang="it-IT" sz="1800"/>
            </a:lvl8pPr>
            <a:lvl9pPr eaLnBrk="1" latinLnBrk="0" hangingPunct="1">
              <a:defRPr kumimoji="0" lang="it-IT"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1E1E2-D750-4474-A932-09E696FB404E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BA146-FBE7-41FF-AAFC-B4A553349542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it-IT"/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it-IT" sz="2400" b="1"/>
            </a:lvl1pPr>
            <a:lvl2pPr marL="457200" indent="0" eaLnBrk="1" latinLnBrk="0" hangingPunct="1">
              <a:buNone/>
              <a:defRPr kumimoji="0" lang="it-IT" sz="2000" b="1"/>
            </a:lvl2pPr>
            <a:lvl3pPr marL="914400" indent="0" eaLnBrk="1" latinLnBrk="0" hangingPunct="1">
              <a:buNone/>
              <a:defRPr kumimoji="0" lang="it-IT" sz="1800" b="1"/>
            </a:lvl3pPr>
            <a:lvl4pPr marL="1371600" indent="0" eaLnBrk="1" latinLnBrk="0" hangingPunct="1">
              <a:buNone/>
              <a:defRPr kumimoji="0" lang="it-IT" sz="1600" b="1"/>
            </a:lvl4pPr>
            <a:lvl5pPr marL="1828800" indent="0" eaLnBrk="1" latinLnBrk="0" hangingPunct="1">
              <a:buNone/>
              <a:defRPr kumimoji="0" lang="it-IT" sz="1600" b="1"/>
            </a:lvl5pPr>
            <a:lvl6pPr marL="2286000" indent="0" eaLnBrk="1" latinLnBrk="0" hangingPunct="1">
              <a:buNone/>
              <a:defRPr kumimoji="0" lang="it-IT" sz="1600" b="1"/>
            </a:lvl6pPr>
            <a:lvl7pPr marL="2743200" indent="0" eaLnBrk="1" latinLnBrk="0" hangingPunct="1">
              <a:buNone/>
              <a:defRPr kumimoji="0" lang="it-IT" sz="1600" b="1"/>
            </a:lvl7pPr>
            <a:lvl8pPr marL="3200400" indent="0" eaLnBrk="1" latinLnBrk="0" hangingPunct="1">
              <a:buNone/>
              <a:defRPr kumimoji="0" lang="it-IT" sz="1600" b="1"/>
            </a:lvl8pPr>
            <a:lvl9pPr marL="3657600" indent="0" eaLnBrk="1" latinLnBrk="0" hangingPunct="1">
              <a:buNone/>
              <a:defRPr kumimoji="0" lang="it-IT"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it-IT" sz="2400"/>
            </a:lvl1pPr>
            <a:lvl2pPr eaLnBrk="1" latinLnBrk="0" hangingPunct="1">
              <a:defRPr kumimoji="0" lang="it-IT" sz="2000"/>
            </a:lvl2pPr>
            <a:lvl3pPr eaLnBrk="1" latinLnBrk="0" hangingPunct="1">
              <a:defRPr kumimoji="0" lang="it-IT" sz="1800"/>
            </a:lvl3pPr>
            <a:lvl4pPr eaLnBrk="1" latinLnBrk="0" hangingPunct="1">
              <a:defRPr kumimoji="0" lang="it-IT" sz="1600"/>
            </a:lvl4pPr>
            <a:lvl5pPr eaLnBrk="1" latinLnBrk="0" hangingPunct="1">
              <a:defRPr kumimoji="0" lang="it-IT" sz="1600"/>
            </a:lvl5pPr>
            <a:lvl6pPr eaLnBrk="1" latinLnBrk="0" hangingPunct="1">
              <a:defRPr kumimoji="0" lang="it-IT" sz="1600"/>
            </a:lvl6pPr>
            <a:lvl7pPr eaLnBrk="1" latinLnBrk="0" hangingPunct="1">
              <a:defRPr kumimoji="0" lang="it-IT" sz="1600"/>
            </a:lvl7pPr>
            <a:lvl8pPr eaLnBrk="1" latinLnBrk="0" hangingPunct="1">
              <a:defRPr kumimoji="0" lang="it-IT" sz="1600"/>
            </a:lvl8pPr>
            <a:lvl9pPr eaLnBrk="1" latinLnBrk="0" hangingPunct="1">
              <a:defRPr kumimoji="0" lang="it-IT"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it-IT" sz="2400" b="1"/>
            </a:lvl1pPr>
            <a:lvl2pPr marL="457200" indent="0" eaLnBrk="1" latinLnBrk="0" hangingPunct="1">
              <a:buNone/>
              <a:defRPr kumimoji="0" lang="it-IT" sz="2000" b="1"/>
            </a:lvl2pPr>
            <a:lvl3pPr marL="914400" indent="0" eaLnBrk="1" latinLnBrk="0" hangingPunct="1">
              <a:buNone/>
              <a:defRPr kumimoji="0" lang="it-IT" sz="1800" b="1"/>
            </a:lvl3pPr>
            <a:lvl4pPr marL="1371600" indent="0" eaLnBrk="1" latinLnBrk="0" hangingPunct="1">
              <a:buNone/>
              <a:defRPr kumimoji="0" lang="it-IT" sz="1600" b="1"/>
            </a:lvl4pPr>
            <a:lvl5pPr marL="1828800" indent="0" eaLnBrk="1" latinLnBrk="0" hangingPunct="1">
              <a:buNone/>
              <a:defRPr kumimoji="0" lang="it-IT" sz="1600" b="1"/>
            </a:lvl5pPr>
            <a:lvl6pPr marL="2286000" indent="0" eaLnBrk="1" latinLnBrk="0" hangingPunct="1">
              <a:buNone/>
              <a:defRPr kumimoji="0" lang="it-IT" sz="1600" b="1"/>
            </a:lvl6pPr>
            <a:lvl7pPr marL="2743200" indent="0" eaLnBrk="1" latinLnBrk="0" hangingPunct="1">
              <a:buNone/>
              <a:defRPr kumimoji="0" lang="it-IT" sz="1600" b="1"/>
            </a:lvl7pPr>
            <a:lvl8pPr marL="3200400" indent="0" eaLnBrk="1" latinLnBrk="0" hangingPunct="1">
              <a:buNone/>
              <a:defRPr kumimoji="0" lang="it-IT" sz="1600" b="1"/>
            </a:lvl8pPr>
            <a:lvl9pPr marL="3657600" indent="0" eaLnBrk="1" latinLnBrk="0" hangingPunct="1">
              <a:buNone/>
              <a:defRPr kumimoji="0" lang="it-IT"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it-IT" sz="2400"/>
            </a:lvl1pPr>
            <a:lvl2pPr eaLnBrk="1" latinLnBrk="0" hangingPunct="1">
              <a:defRPr kumimoji="0" lang="it-IT" sz="2000"/>
            </a:lvl2pPr>
            <a:lvl3pPr eaLnBrk="1" latinLnBrk="0" hangingPunct="1">
              <a:defRPr kumimoji="0" lang="it-IT" sz="1800"/>
            </a:lvl3pPr>
            <a:lvl4pPr eaLnBrk="1" latinLnBrk="0" hangingPunct="1">
              <a:defRPr kumimoji="0" lang="it-IT" sz="1600"/>
            </a:lvl4pPr>
            <a:lvl5pPr eaLnBrk="1" latinLnBrk="0" hangingPunct="1">
              <a:defRPr kumimoji="0" lang="it-IT" sz="1600"/>
            </a:lvl5pPr>
            <a:lvl6pPr eaLnBrk="1" latinLnBrk="0" hangingPunct="1">
              <a:defRPr kumimoji="0" lang="it-IT" sz="1600"/>
            </a:lvl6pPr>
            <a:lvl7pPr eaLnBrk="1" latinLnBrk="0" hangingPunct="1">
              <a:defRPr kumimoji="0" lang="it-IT" sz="1600"/>
            </a:lvl7pPr>
            <a:lvl8pPr eaLnBrk="1" latinLnBrk="0" hangingPunct="1">
              <a:defRPr kumimoji="0" lang="it-IT" sz="1600"/>
            </a:lvl8pPr>
            <a:lvl9pPr eaLnBrk="1" latinLnBrk="0" hangingPunct="1">
              <a:defRPr kumimoji="0" lang="it-IT"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B4A17-1EC1-414E-B985-543FF30AE3A2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A2BCD-3C67-4A55-A3B0-C86CD7790682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it-IT" sz="2000" b="1"/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it-IT" sz="3200"/>
            </a:lvl1pPr>
            <a:lvl2pPr eaLnBrk="1" latinLnBrk="0" hangingPunct="1">
              <a:defRPr kumimoji="0" lang="it-IT" sz="2800"/>
            </a:lvl2pPr>
            <a:lvl3pPr eaLnBrk="1" latinLnBrk="0" hangingPunct="1">
              <a:defRPr kumimoji="0" lang="it-IT" sz="2400"/>
            </a:lvl3pPr>
            <a:lvl4pPr eaLnBrk="1" latinLnBrk="0" hangingPunct="1">
              <a:defRPr kumimoji="0" lang="it-IT" sz="2000"/>
            </a:lvl4pPr>
            <a:lvl5pPr eaLnBrk="1" latinLnBrk="0" hangingPunct="1">
              <a:defRPr kumimoji="0" lang="it-IT" sz="2000"/>
            </a:lvl5pPr>
            <a:lvl6pPr eaLnBrk="1" latinLnBrk="0" hangingPunct="1">
              <a:defRPr kumimoji="0" lang="it-IT" sz="2000"/>
            </a:lvl6pPr>
            <a:lvl7pPr eaLnBrk="1" latinLnBrk="0" hangingPunct="1">
              <a:defRPr kumimoji="0" lang="it-IT" sz="2000"/>
            </a:lvl7pPr>
            <a:lvl8pPr eaLnBrk="1" latinLnBrk="0" hangingPunct="1">
              <a:defRPr kumimoji="0" lang="it-IT" sz="2000"/>
            </a:lvl8pPr>
            <a:lvl9pPr eaLnBrk="1" latinLnBrk="0" hangingPunct="1">
              <a:defRPr kumimoji="0" lang="it-IT"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it-IT" sz="1400"/>
            </a:lvl1pPr>
            <a:lvl2pPr marL="457200" indent="0" eaLnBrk="1" latinLnBrk="0" hangingPunct="1">
              <a:buNone/>
              <a:defRPr kumimoji="0" lang="it-IT" sz="1200"/>
            </a:lvl2pPr>
            <a:lvl3pPr marL="914400" indent="0" eaLnBrk="1" latinLnBrk="0" hangingPunct="1">
              <a:buNone/>
              <a:defRPr kumimoji="0" lang="it-IT" sz="1000"/>
            </a:lvl3pPr>
            <a:lvl4pPr marL="1371600" indent="0" eaLnBrk="1" latinLnBrk="0" hangingPunct="1">
              <a:buNone/>
              <a:defRPr kumimoji="0" lang="it-IT" sz="900"/>
            </a:lvl4pPr>
            <a:lvl5pPr marL="1828800" indent="0" eaLnBrk="1" latinLnBrk="0" hangingPunct="1">
              <a:buNone/>
              <a:defRPr kumimoji="0" lang="it-IT" sz="900"/>
            </a:lvl5pPr>
            <a:lvl6pPr marL="2286000" indent="0" eaLnBrk="1" latinLnBrk="0" hangingPunct="1">
              <a:buNone/>
              <a:defRPr kumimoji="0" lang="it-IT" sz="900"/>
            </a:lvl6pPr>
            <a:lvl7pPr marL="2743200" indent="0" eaLnBrk="1" latinLnBrk="0" hangingPunct="1">
              <a:buNone/>
              <a:defRPr kumimoji="0" lang="it-IT" sz="900"/>
            </a:lvl7pPr>
            <a:lvl8pPr marL="3200400" indent="0" eaLnBrk="1" latinLnBrk="0" hangingPunct="1">
              <a:buNone/>
              <a:defRPr kumimoji="0" lang="it-IT" sz="900"/>
            </a:lvl8pPr>
            <a:lvl9pPr marL="3657600" indent="0" eaLnBrk="1" latinLnBrk="0" hangingPunct="1">
              <a:buNone/>
              <a:defRPr kumimoji="0" lang="it-IT"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06355-6054-4695-B967-3D893687D2B6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36E29-C5DB-46F5-8CB7-39EF4C87C4A2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it-IT" sz="2000" b="1"/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it-IT" sz="3200"/>
            </a:lvl1pPr>
            <a:lvl2pPr marL="457200" indent="0" eaLnBrk="1" latinLnBrk="0" hangingPunct="1">
              <a:buNone/>
              <a:defRPr kumimoji="0" lang="it-IT" sz="2800"/>
            </a:lvl2pPr>
            <a:lvl3pPr marL="914400" indent="0" eaLnBrk="1" latinLnBrk="0" hangingPunct="1">
              <a:buNone/>
              <a:defRPr kumimoji="0" lang="it-IT" sz="2400"/>
            </a:lvl3pPr>
            <a:lvl4pPr marL="1371600" indent="0" eaLnBrk="1" latinLnBrk="0" hangingPunct="1">
              <a:buNone/>
              <a:defRPr kumimoji="0" lang="it-IT" sz="2000"/>
            </a:lvl4pPr>
            <a:lvl5pPr marL="1828800" indent="0" eaLnBrk="1" latinLnBrk="0" hangingPunct="1">
              <a:buNone/>
              <a:defRPr kumimoji="0" lang="it-IT" sz="2000"/>
            </a:lvl5pPr>
            <a:lvl6pPr marL="2286000" indent="0" eaLnBrk="1" latinLnBrk="0" hangingPunct="1">
              <a:buNone/>
              <a:defRPr kumimoji="0" lang="it-IT" sz="2000"/>
            </a:lvl6pPr>
            <a:lvl7pPr marL="2743200" indent="0" eaLnBrk="1" latinLnBrk="0" hangingPunct="1">
              <a:buNone/>
              <a:defRPr kumimoji="0" lang="it-IT" sz="2000"/>
            </a:lvl7pPr>
            <a:lvl8pPr marL="3200400" indent="0" eaLnBrk="1" latinLnBrk="0" hangingPunct="1">
              <a:buNone/>
              <a:defRPr kumimoji="0" lang="it-IT" sz="2000"/>
            </a:lvl8pPr>
            <a:lvl9pPr marL="3657600" indent="0" eaLnBrk="1" latinLnBrk="0" hangingPunct="1">
              <a:buNone/>
              <a:defRPr kumimoji="0" lang="it-IT"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it-I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it-IT" sz="1400"/>
            </a:lvl1pPr>
            <a:lvl2pPr marL="457200" indent="0" eaLnBrk="1" latinLnBrk="0" hangingPunct="1">
              <a:buNone/>
              <a:defRPr kumimoji="0" lang="it-IT" sz="1200"/>
            </a:lvl2pPr>
            <a:lvl3pPr marL="914400" indent="0" eaLnBrk="1" latinLnBrk="0" hangingPunct="1">
              <a:buNone/>
              <a:defRPr kumimoji="0" lang="it-IT" sz="1000"/>
            </a:lvl3pPr>
            <a:lvl4pPr marL="1371600" indent="0" eaLnBrk="1" latinLnBrk="0" hangingPunct="1">
              <a:buNone/>
              <a:defRPr kumimoji="0" lang="it-IT" sz="900"/>
            </a:lvl4pPr>
            <a:lvl5pPr marL="1828800" indent="0" eaLnBrk="1" latinLnBrk="0" hangingPunct="1">
              <a:buNone/>
              <a:defRPr kumimoji="0" lang="it-IT" sz="900"/>
            </a:lvl5pPr>
            <a:lvl6pPr marL="2286000" indent="0" eaLnBrk="1" latinLnBrk="0" hangingPunct="1">
              <a:buNone/>
              <a:defRPr kumimoji="0" lang="it-IT" sz="900"/>
            </a:lvl6pPr>
            <a:lvl7pPr marL="2743200" indent="0" eaLnBrk="1" latinLnBrk="0" hangingPunct="1">
              <a:buNone/>
              <a:defRPr kumimoji="0" lang="it-IT" sz="900"/>
            </a:lvl7pPr>
            <a:lvl8pPr marL="3200400" indent="0" eaLnBrk="1" latinLnBrk="0" hangingPunct="1">
              <a:buNone/>
              <a:defRPr kumimoji="0" lang="it-IT" sz="900"/>
            </a:lvl8pPr>
            <a:lvl9pPr marL="3657600" indent="0" eaLnBrk="1" latinLnBrk="0" hangingPunct="1">
              <a:buNone/>
              <a:defRPr kumimoji="0" lang="it-IT"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27288-2AAB-408E-A413-0E882CEAD2C8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6023D-04B8-4671-A93E-FD42606EBA1A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36F35-CD20-4824-92BC-24C9C7879FA4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AA846-1B04-43C6-B076-1C4E4EBC3D69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D327C-C017-4E1A-8EE4-3BEB603E493F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20FB9-56B9-4BDC-8056-DDC3B9ABB8E0}" type="slidenum">
              <a:rPr/>
              <a:pPr>
                <a:defRPr/>
              </a:pPr>
              <a:t>‹N›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74638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1600200"/>
            <a:ext cx="8077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it-IT"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BC45D7-6E36-44D1-B388-2FAE6A656037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it-IT"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it-IT"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A8EAC21-649C-4A16-B9E4-907FAF80E035}" type="slidenum">
              <a:rPr/>
              <a:pPr>
                <a:defRPr/>
              </a:pPr>
              <a:t>‹N›</a:t>
            </a:fld>
            <a:endParaRPr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152400" y="-109538"/>
            <a:ext cx="819150" cy="708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17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lang="it-IT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it-IT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lang="it-IT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it-IT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it-IT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it-IT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it-IT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it-IT"/>
      </a:defPPr>
      <a:lvl1pPr marL="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74638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  <a:endParaRPr lang="en-US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1600200"/>
            <a:ext cx="8077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it-IT"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17551E-F69A-4B0D-A9F5-6BFEADBA298C}" type="datetimeFigureOut">
              <a:rPr lang="it-IT"/>
              <a:pPr>
                <a:defRPr/>
              </a:pPr>
              <a:t>12/01/2015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it-IT"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it-IT"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4C755F-3DAF-4716-82B1-58C2BD05EBCE}" type="slidenum">
              <a:rPr/>
              <a:pPr>
                <a:defRPr/>
              </a:pPr>
              <a:t>‹N›</a:t>
            </a:fld>
            <a:endParaRPr/>
          </a:p>
        </p:txBody>
      </p:sp>
      <p:pic>
        <p:nvPicPr>
          <p:cNvPr id="2056" name="Picture 7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152400" y="-109538"/>
            <a:ext cx="819150" cy="708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21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lang="it-IT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it-IT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lang="it-IT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it-IT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it-IT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it-IT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it-IT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it-IT"/>
      </a:defPPr>
      <a:lvl1pPr marL="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2286000"/>
            <a:ext cx="6180138" cy="14700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 err="1" smtClean="0"/>
              <a:t>WorkGroup</a:t>
            </a:r>
            <a:r>
              <a:rPr dirty="0" smtClean="0"/>
              <a:t> </a:t>
            </a:r>
            <a:r>
              <a:rPr dirty="0" err="1" smtClean="0"/>
              <a:t>Vehicle</a:t>
            </a:r>
            <a:r>
              <a:rPr dirty="0" smtClean="0"/>
              <a:t> Routing </a:t>
            </a:r>
            <a:r>
              <a:rPr dirty="0" err="1" smtClean="0"/>
              <a:t>Problem</a:t>
            </a:r>
            <a:r>
              <a:rPr dirty="0" smtClean="0"/>
              <a:t> with Time Windows </a:t>
            </a:r>
            <a:endParaRPr dirty="0"/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772025" cy="990600"/>
          </a:xfrm>
        </p:spPr>
        <p:txBody>
          <a:bodyPr>
            <a:normAutofit fontScale="40000" lnSpcReduction="20000"/>
          </a:bodyPr>
          <a:lstStyle/>
          <a:p>
            <a:r>
              <a:rPr sz="2800" b="1" smtClean="0">
                <a:latin typeface="Calibri" pitchFamily="34" charset="0"/>
              </a:rPr>
              <a:t>Group Number 6</a:t>
            </a:r>
          </a:p>
          <a:p>
            <a:r>
              <a:rPr sz="2400" smtClean="0">
                <a:latin typeface="Calibri" pitchFamily="34" charset="0"/>
              </a:rPr>
              <a:t>Bertolino Matteo (180496)</a:t>
            </a:r>
          </a:p>
          <a:p>
            <a:r>
              <a:rPr sz="2400" smtClean="0">
                <a:latin typeface="Calibri" pitchFamily="34" charset="0"/>
              </a:rPr>
              <a:t>Fazzi Giovanni (180723)</a:t>
            </a:r>
          </a:p>
          <a:p>
            <a:r>
              <a:rPr sz="2400" smtClean="0">
                <a:latin typeface="Calibri" pitchFamily="34" charset="0"/>
              </a:rPr>
              <a:t>Inì Leonardo (211523)</a:t>
            </a:r>
          </a:p>
          <a:p>
            <a:r>
              <a:rPr sz="2400" smtClean="0">
                <a:latin typeface="Calibri" pitchFamily="34" charset="0"/>
              </a:rPr>
              <a:t>Ruggeri Maurizio (215078)</a:t>
            </a:r>
          </a:p>
          <a:p>
            <a:r>
              <a:rPr sz="2400" smtClean="0">
                <a:latin typeface="Calibri" pitchFamily="34" charset="0"/>
              </a:rPr>
              <a:t>Souop Pekam Lionel Brice (214268)</a:t>
            </a:r>
          </a:p>
        </p:txBody>
      </p:sp>
      <p:pic>
        <p:nvPicPr>
          <p:cNvPr id="4" name="Immagine 3" descr="poli_logo_poli.png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6632"/>
            <a:ext cx="5168425" cy="21602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875"/>
            <a:ext cx="8077200" cy="1143000"/>
          </a:xfrm>
        </p:spPr>
        <p:txBody>
          <a:bodyPr/>
          <a:lstStyle/>
          <a:p>
            <a:r>
              <a:rPr dirty="0" smtClean="0"/>
              <a:t>Our </a:t>
            </a:r>
            <a:r>
              <a:rPr dirty="0" err="1" smtClean="0"/>
              <a:t>Metaheuristics</a:t>
            </a:r>
            <a:endParaRPr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196752"/>
            <a:ext cx="8077200" cy="4927600"/>
          </a:xfrm>
        </p:spPr>
        <p:txBody>
          <a:bodyPr rtlCol="0">
            <a:normAutofit fontScale="2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sz="8000" dirty="0" smtClean="0"/>
              <a:t>VRPTW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sz="8000" dirty="0" err="1"/>
              <a:t>Symmetric</a:t>
            </a:r>
            <a:r>
              <a:rPr sz="8000" dirty="0"/>
              <a:t> </a:t>
            </a:r>
            <a:r>
              <a:rPr sz="8000" dirty="0" err="1"/>
              <a:t>distance</a:t>
            </a:r>
            <a:r>
              <a:rPr sz="8000" dirty="0"/>
              <a:t> </a:t>
            </a:r>
            <a:r>
              <a:rPr sz="8000" dirty="0" err="1"/>
              <a:t>matrix</a:t>
            </a:r>
            <a:r>
              <a:rPr sz="8000" dirty="0"/>
              <a:t> (</a:t>
            </a:r>
            <a:r>
              <a:rPr sz="8000" dirty="0" err="1"/>
              <a:t>Euclidean</a:t>
            </a:r>
            <a:r>
              <a:rPr sz="8000" dirty="0"/>
              <a:t> </a:t>
            </a:r>
            <a:r>
              <a:rPr sz="8000" dirty="0" err="1"/>
              <a:t>distance</a:t>
            </a:r>
            <a:r>
              <a:rPr sz="8000" dirty="0" smtClean="0"/>
              <a:t>)</a:t>
            </a:r>
            <a:endParaRPr sz="80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sz="8000" dirty="0" smtClean="0"/>
              <a:t>I: #Costumers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it-IT" sz="8000" dirty="0" smtClean="0"/>
              <a:t>Time windows</a:t>
            </a:r>
            <a:endParaRPr sz="80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it-IT" sz="8000" dirty="0" smtClean="0"/>
              <a:t>Capacity</a:t>
            </a:r>
            <a:endParaRPr sz="80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sz="8000" dirty="0" smtClean="0"/>
              <a:t>We use an algorithm based on: </a:t>
            </a:r>
          </a:p>
          <a:p>
            <a:pPr marL="274638" lvl="1" indent="182563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it-IT" sz="8000" dirty="0" smtClean="0"/>
              <a:t> Genetic Algorithm</a:t>
            </a:r>
          </a:p>
          <a:p>
            <a:pPr marL="441325" lvl="1" indent="15875" fontAlgn="auto">
              <a:spcAft>
                <a:spcPts val="0"/>
              </a:spcAft>
              <a:buFont typeface="Calibri" pitchFamily="34" charset="0"/>
              <a:buChar char="−"/>
              <a:defRPr/>
            </a:pPr>
            <a:r>
              <a:rPr lang="it-IT" sz="8000" dirty="0" smtClean="0"/>
              <a:t>Solution rapresentation</a:t>
            </a:r>
          </a:p>
          <a:p>
            <a:pPr marL="441325" lvl="1" indent="15875" fontAlgn="auto">
              <a:spcAft>
                <a:spcPts val="0"/>
              </a:spcAft>
              <a:buFont typeface="Calibri" pitchFamily="34" charset="0"/>
              <a:buChar char="−"/>
              <a:defRPr/>
            </a:pPr>
            <a:r>
              <a:rPr lang="it-IT" sz="8000" dirty="0" smtClean="0"/>
              <a:t>Initial solution</a:t>
            </a:r>
          </a:p>
          <a:p>
            <a:pPr marL="441325" lvl="1" indent="15875" fontAlgn="auto">
              <a:spcAft>
                <a:spcPts val="0"/>
              </a:spcAft>
              <a:buFont typeface="Calibri" pitchFamily="34" charset="0"/>
              <a:buChar char="−"/>
              <a:defRPr/>
            </a:pPr>
            <a:r>
              <a:rPr lang="it-IT" sz="8000" dirty="0" smtClean="0"/>
              <a:t>Crossover</a:t>
            </a:r>
          </a:p>
          <a:p>
            <a:pPr marL="441325" lvl="1" indent="15875" fontAlgn="auto">
              <a:spcAft>
                <a:spcPts val="0"/>
              </a:spcAft>
              <a:buFont typeface="Calibri" pitchFamily="34" charset="0"/>
              <a:buChar char="−"/>
              <a:defRPr/>
            </a:pPr>
            <a:r>
              <a:rPr lang="it-IT" sz="8000" dirty="0" smtClean="0"/>
              <a:t>Fitness function</a:t>
            </a:r>
          </a:p>
          <a:p>
            <a:pPr marL="441325" lvl="1" indent="15875" fontAlgn="auto">
              <a:spcAft>
                <a:spcPts val="0"/>
              </a:spcAft>
              <a:buFont typeface="Calibri" pitchFamily="34" charset="0"/>
              <a:buChar char="−"/>
              <a:defRPr/>
            </a:pPr>
            <a:r>
              <a:rPr lang="it-IT" sz="8000" dirty="0" smtClean="0"/>
              <a:t>Diversification of solutions</a:t>
            </a:r>
          </a:p>
          <a:p>
            <a:pPr marL="274638" indent="0" fontAlgn="auto">
              <a:spcAft>
                <a:spcPts val="0"/>
              </a:spcAft>
              <a:buNone/>
              <a:defRPr/>
            </a:pPr>
            <a:r>
              <a:rPr lang="it-IT" sz="8000" dirty="0" smtClean="0"/>
              <a:t>     </a:t>
            </a:r>
            <a:endParaRPr sz="8000" dirty="0" smtClean="0"/>
          </a:p>
          <a:p>
            <a:pPr marL="274638" indent="182563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it-IT" sz="8000" dirty="0" smtClean="0"/>
              <a:t> </a:t>
            </a:r>
            <a:r>
              <a:rPr sz="8000" dirty="0" err="1" smtClean="0"/>
              <a:t>Tabu</a:t>
            </a:r>
            <a:r>
              <a:rPr sz="8000" dirty="0" smtClean="0"/>
              <a:t> Search</a:t>
            </a:r>
          </a:p>
          <a:p>
            <a:pPr marL="808038" lvl="1" indent="-350838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sz="8000" dirty="0" smtClean="0"/>
              <a:t>Neighborhood</a:t>
            </a:r>
          </a:p>
          <a:p>
            <a:pPr marL="808038" lvl="1" indent="-350838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sz="8000" dirty="0" err="1" smtClean="0"/>
              <a:t>Aspiration</a:t>
            </a:r>
            <a:r>
              <a:rPr sz="8000" dirty="0" smtClean="0"/>
              <a:t> </a:t>
            </a:r>
            <a:r>
              <a:rPr sz="8000" dirty="0" err="1" smtClean="0"/>
              <a:t>criteria</a:t>
            </a:r>
            <a:endParaRPr sz="8000" dirty="0" smtClean="0"/>
          </a:p>
          <a:p>
            <a:pPr marL="808038" lvl="1" indent="-350838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sz="8000" dirty="0" smtClean="0"/>
              <a:t>Tabu List</a:t>
            </a:r>
          </a:p>
          <a:p>
            <a:pPr marL="808038" lvl="1" indent="-350838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sz="8000" dirty="0" err="1" smtClean="0"/>
              <a:t>Tabu</a:t>
            </a:r>
            <a:r>
              <a:rPr sz="8000" dirty="0" smtClean="0"/>
              <a:t> Move</a:t>
            </a:r>
          </a:p>
          <a:p>
            <a:pPr marL="625475" lvl="1" indent="-260350" fontAlgn="auto">
              <a:spcAft>
                <a:spcPts val="0"/>
              </a:spcAft>
              <a:buNone/>
              <a:defRPr/>
            </a:pPr>
            <a:endParaRPr dirty="0" smtClean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dirty="0"/>
              <a:t>	</a:t>
            </a:r>
            <a:r>
              <a:rPr dirty="0" smtClean="0"/>
              <a:t>	</a:t>
            </a:r>
            <a:endParaRPr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-819472"/>
            <a:ext cx="7766050" cy="164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CasellaDiTesto 2"/>
          <p:cNvSpPr txBox="1">
            <a:spLocks noChangeArrowheads="1"/>
          </p:cNvSpPr>
          <p:nvPr/>
        </p:nvSpPr>
        <p:spPr bwMode="auto">
          <a:xfrm>
            <a:off x="5487988" y="115888"/>
            <a:ext cx="24177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3600">
                <a:solidFill>
                  <a:srgbClr val="000000"/>
                </a:solidFill>
              </a:rPr>
              <a:t>Basic blocks</a:t>
            </a:r>
          </a:p>
        </p:txBody>
      </p:sp>
      <p:cxnSp>
        <p:nvCxnSpPr>
          <p:cNvPr id="6" name="Connettore 1 5"/>
          <p:cNvCxnSpPr/>
          <p:nvPr/>
        </p:nvCxnSpPr>
        <p:spPr>
          <a:xfrm flipH="1">
            <a:off x="5651500" y="763588"/>
            <a:ext cx="208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1979712" y="1412776"/>
            <a:ext cx="4572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49263" algn="l"/>
              </a:tabLst>
              <a:defRPr/>
            </a:pPr>
            <a:r>
              <a:rPr lang="it-IT" sz="2000" dirty="0">
                <a:solidFill>
                  <a:prstClr val="black"/>
                </a:solidFill>
              </a:rPr>
              <a:t>Solution </a:t>
            </a:r>
            <a:r>
              <a:rPr lang="it-IT" sz="2000" dirty="0" smtClean="0">
                <a:solidFill>
                  <a:prstClr val="black"/>
                </a:solidFill>
              </a:rPr>
              <a:t>rapresentation</a:t>
            </a:r>
            <a:endParaRPr lang="it-IT" sz="2000" dirty="0">
              <a:solidFill>
                <a:prstClr val="black"/>
              </a:solidFill>
            </a:endParaRPr>
          </a:p>
          <a:p>
            <a:pPr marL="800100" lvl="1" indent="-342900" algn="just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−"/>
              <a:defRPr/>
            </a:pPr>
            <a:r>
              <a:rPr lang="it-IT" sz="2000" dirty="0">
                <a:solidFill>
                  <a:prstClr val="black"/>
                </a:solidFill>
              </a:rPr>
              <a:t>Ordered list of </a:t>
            </a:r>
            <a:r>
              <a:rPr lang="it-IT" sz="2000" dirty="0" smtClean="0">
                <a:solidFill>
                  <a:prstClr val="black"/>
                </a:solidFill>
              </a:rPr>
              <a:t>costumers</a:t>
            </a:r>
          </a:p>
          <a:p>
            <a:pPr marL="449263" lvl="1" indent="-449263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000" dirty="0" smtClean="0">
                <a:solidFill>
                  <a:prstClr val="black"/>
                </a:solidFill>
              </a:rPr>
              <a:t>Initial solution</a:t>
            </a:r>
          </a:p>
          <a:p>
            <a:pPr marL="808038" lvl="1" indent="-358775" algn="just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−"/>
              <a:defRPr/>
            </a:pPr>
            <a:r>
              <a:rPr lang="it-IT" sz="2000" dirty="0" smtClean="0">
                <a:solidFill>
                  <a:prstClr val="black"/>
                </a:solidFill>
              </a:rPr>
              <a:t>Nearest customer</a:t>
            </a:r>
          </a:p>
          <a:p>
            <a:pPr marL="0" lvl="1" indent="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000" dirty="0" smtClean="0">
                <a:solidFill>
                  <a:prstClr val="black"/>
                </a:solidFill>
              </a:rPr>
              <a:t>Crossover</a:t>
            </a:r>
          </a:p>
          <a:p>
            <a:pPr marL="800100" lvl="1" indent="-342900" algn="just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−"/>
              <a:defRPr/>
            </a:pPr>
            <a:r>
              <a:rPr lang="it-IT" sz="2000" dirty="0" smtClean="0">
                <a:solidFill>
                  <a:prstClr val="black"/>
                </a:solidFill>
              </a:rPr>
              <a:t>We apply the two points crossover and then we have dropped the duplicates.</a:t>
            </a:r>
          </a:p>
          <a:p>
            <a:pPr marL="0" lvl="1" indent="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000" dirty="0" smtClean="0">
                <a:solidFill>
                  <a:prstClr val="black"/>
                </a:solidFill>
              </a:rPr>
              <a:t>Fitness function</a:t>
            </a:r>
          </a:p>
          <a:p>
            <a:pPr marL="800100" lvl="1" indent="-342900" algn="just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−"/>
              <a:defRPr/>
            </a:pPr>
            <a:r>
              <a:rPr lang="it-IT" sz="2000" dirty="0" smtClean="0">
                <a:solidFill>
                  <a:prstClr val="black"/>
                </a:solidFill>
              </a:rPr>
              <a:t>The distance between the customers</a:t>
            </a:r>
          </a:p>
          <a:p>
            <a:pPr marL="449263" lvl="1" indent="-449263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000" dirty="0" smtClean="0">
                <a:solidFill>
                  <a:prstClr val="black"/>
                </a:solidFill>
              </a:rPr>
              <a:t>Diversification of solutions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000" dirty="0" smtClean="0">
                <a:solidFill>
                  <a:prstClr val="black"/>
                </a:solidFill>
              </a:rPr>
              <a:t>Choose a solution and pick up a cutomer  from its, pulls up another solution and put the previous selected customer in a different route.</a:t>
            </a:r>
            <a:endParaRPr lang="it-IT" sz="20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81613" y="-747713"/>
            <a:ext cx="7766051" cy="164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CasellaDiTesto 3"/>
          <p:cNvSpPr txBox="1">
            <a:spLocks noChangeArrowheads="1"/>
          </p:cNvSpPr>
          <p:nvPr/>
        </p:nvSpPr>
        <p:spPr bwMode="auto">
          <a:xfrm>
            <a:off x="5281613" y="119063"/>
            <a:ext cx="37449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3600">
                <a:solidFill>
                  <a:srgbClr val="000000"/>
                </a:solidFill>
              </a:rPr>
              <a:t>Basic blocks (cont.)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1979712" y="836712"/>
            <a:ext cx="6840859" cy="5041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400" dirty="0" smtClean="0">
                <a:latin typeface="+mn-lt"/>
                <a:cs typeface="+mn-cs"/>
              </a:rPr>
              <a:t>Neighborhood</a:t>
            </a:r>
            <a:endParaRPr lang="it-IT" sz="2400" dirty="0">
              <a:latin typeface="+mn-lt"/>
              <a:cs typeface="+mn-cs"/>
            </a:endParaRPr>
          </a:p>
          <a:p>
            <a:pPr marL="441325" lvl="1" indent="-258763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it-IT" sz="2400" dirty="0">
                <a:latin typeface="+mn-lt"/>
                <a:cs typeface="+mn-cs"/>
              </a:rPr>
              <a:t>SWAP</a:t>
            </a:r>
          </a:p>
          <a:p>
            <a:pPr marL="622300" lvl="2" indent="-257175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Calibri" pitchFamily="34" charset="0"/>
              <a:buChar char="−"/>
              <a:defRPr/>
            </a:pPr>
            <a:r>
              <a:rPr lang="en-US" altLang="it-IT" sz="2400" dirty="0" smtClean="0">
                <a:solidFill>
                  <a:prstClr val="black"/>
                </a:solidFill>
              </a:rPr>
              <a:t>Given a customer , we try to put the customer in a different routes, paying attention to avoid the useless moves</a:t>
            </a:r>
            <a:endParaRPr lang="it-IT" sz="2400" dirty="0" smtClean="0">
              <a:solidFill>
                <a:prstClr val="black"/>
              </a:solidFill>
            </a:endParaRPr>
          </a:p>
          <a:p>
            <a:pPr marL="274638" lvl="3" indent="-27463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400" dirty="0" smtClean="0">
                <a:solidFill>
                  <a:prstClr val="black"/>
                </a:solidFill>
              </a:rPr>
              <a:t>Aspiration Criteria</a:t>
            </a:r>
          </a:p>
          <a:p>
            <a:pPr marL="622300" lvl="4" indent="-2667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−"/>
              <a:defRPr/>
            </a:pPr>
            <a:r>
              <a:rPr lang="it-IT" sz="2400" dirty="0" smtClean="0">
                <a:solidFill>
                  <a:prstClr val="black"/>
                </a:solidFill>
              </a:rPr>
              <a:t>Standard: solution extracted from the neighborhood is globally improving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400" dirty="0">
                <a:solidFill>
                  <a:prstClr val="black"/>
                </a:solidFill>
                <a:latin typeface="+mn-lt"/>
                <a:cs typeface="+mn-cs"/>
              </a:rPr>
              <a:t>Tabu </a:t>
            </a:r>
            <a:r>
              <a:rPr lang="it-IT" sz="2400" dirty="0" smtClean="0">
                <a:solidFill>
                  <a:prstClr val="black"/>
                </a:solidFill>
                <a:latin typeface="+mn-lt"/>
                <a:cs typeface="+mn-cs"/>
              </a:rPr>
              <a:t>List</a:t>
            </a:r>
          </a:p>
          <a:p>
            <a:pPr marL="622300" indent="-2667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−"/>
              <a:defRPr/>
            </a:pPr>
            <a:r>
              <a:rPr lang="it-IT" sz="2400" dirty="0" smtClean="0">
                <a:solidFill>
                  <a:prstClr val="black"/>
                </a:solidFill>
                <a:latin typeface="+mn-lt"/>
                <a:cs typeface="+mn-cs"/>
              </a:rPr>
              <a:t>Fixed tenure (we use the default tenure root of I)</a:t>
            </a:r>
            <a:endParaRPr lang="it-IT" sz="2400" dirty="0">
              <a:solidFill>
                <a:prstClr val="black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400" dirty="0" smtClean="0">
                <a:solidFill>
                  <a:prstClr val="black"/>
                </a:solidFill>
                <a:latin typeface="+mn-lt"/>
                <a:cs typeface="+mn-cs"/>
              </a:rPr>
              <a:t>Tabu </a:t>
            </a:r>
            <a:r>
              <a:rPr lang="it-IT" sz="2400" dirty="0">
                <a:solidFill>
                  <a:prstClr val="black"/>
                </a:solidFill>
                <a:latin typeface="+mn-lt"/>
                <a:cs typeface="+mn-cs"/>
              </a:rPr>
              <a:t>Move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−"/>
              <a:defRPr/>
            </a:pPr>
            <a:r>
              <a:rPr lang="it-IT" sz="2400" dirty="0">
                <a:solidFill>
                  <a:prstClr val="black"/>
                </a:solidFill>
                <a:latin typeface="+mn-lt"/>
                <a:cs typeface="+mn-cs"/>
              </a:rPr>
              <a:t>Attribute: customer considered in the </a:t>
            </a:r>
            <a:r>
              <a:rPr lang="it-IT" sz="2400" dirty="0" smtClean="0">
                <a:solidFill>
                  <a:prstClr val="black"/>
                </a:solidFill>
                <a:latin typeface="+mn-lt"/>
                <a:cs typeface="+mn-cs"/>
              </a:rPr>
              <a:t>move and route</a:t>
            </a:r>
            <a:endParaRPr lang="it-IT" sz="2400" dirty="0">
              <a:solidFill>
                <a:prstClr val="black"/>
              </a:solidFill>
              <a:latin typeface="+mn-lt"/>
              <a:cs typeface="+mn-cs"/>
            </a:endParaRPr>
          </a:p>
        </p:txBody>
      </p:sp>
      <p:cxnSp>
        <p:nvCxnSpPr>
          <p:cNvPr id="5" name="Connettore 1 4"/>
          <p:cNvCxnSpPr/>
          <p:nvPr/>
        </p:nvCxnSpPr>
        <p:spPr>
          <a:xfrm flipH="1">
            <a:off x="2484438" y="765175"/>
            <a:ext cx="654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21288" y="-7227888"/>
            <a:ext cx="7766051" cy="1647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753331" flipH="1">
            <a:off x="-603250" y="3443288"/>
            <a:ext cx="2895600" cy="338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CasellaDiTesto 4"/>
          <p:cNvSpPr txBox="1">
            <a:spLocks noChangeArrowheads="1"/>
          </p:cNvSpPr>
          <p:nvPr/>
        </p:nvSpPr>
        <p:spPr bwMode="auto">
          <a:xfrm>
            <a:off x="5508625" y="115888"/>
            <a:ext cx="34909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3600">
                <a:solidFill>
                  <a:srgbClr val="000000"/>
                </a:solidFill>
              </a:rPr>
              <a:t>Parameter Tuning</a:t>
            </a:r>
          </a:p>
        </p:txBody>
      </p:sp>
      <p:cxnSp>
        <p:nvCxnSpPr>
          <p:cNvPr id="8" name="Connettore 1 7"/>
          <p:cNvCxnSpPr/>
          <p:nvPr/>
        </p:nvCxnSpPr>
        <p:spPr>
          <a:xfrm flipH="1">
            <a:off x="2627313" y="765175"/>
            <a:ext cx="639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/>
          <p:cNvSpPr/>
          <p:nvPr/>
        </p:nvSpPr>
        <p:spPr>
          <a:xfrm>
            <a:off x="2600325" y="1379538"/>
            <a:ext cx="6075363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Tested on the full instance set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−"/>
              <a:defRPr/>
            </a:pPr>
            <a:r>
              <a:rPr lang="en-US" sz="2400" dirty="0">
                <a:latin typeface="+mn-lt"/>
                <a:cs typeface="+mn-cs"/>
              </a:rPr>
              <a:t>Best value: best values of the solutions in the mean, if equal minimum computational </a:t>
            </a:r>
            <a:r>
              <a:rPr lang="en-US" sz="2400" dirty="0" smtClean="0">
                <a:latin typeface="+mn-lt"/>
                <a:cs typeface="+mn-cs"/>
              </a:rPr>
              <a:t>effort</a:t>
            </a:r>
          </a:p>
          <a:p>
            <a:pPr marL="0" lvl="1" indent="3556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  <a:cs typeface="+mn-cs"/>
              </a:rPr>
              <a:t>Number of population(GA):50</a:t>
            </a:r>
          </a:p>
          <a:p>
            <a:pPr marL="0" lvl="1" indent="3556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  <a:cs typeface="+mn-cs"/>
              </a:rPr>
              <a:t>Max Number of generation(GA):400</a:t>
            </a:r>
          </a:p>
          <a:p>
            <a:pPr marL="0" lvl="1" indent="3556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  <a:cs typeface="+mn-cs"/>
              </a:rPr>
              <a:t>Number of iterations(TS):4000</a:t>
            </a:r>
          </a:p>
          <a:p>
            <a:pPr marL="0" lvl="1" indent="3556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  <a:cs typeface="+mn-cs"/>
              </a:rPr>
              <a:t>Parameter in order to avoid useless moves(TS):1.9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  <a:cs typeface="+mn-cs"/>
              </a:rPr>
              <a:t> 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en-US" sz="2400" dirty="0">
              <a:solidFill>
                <a:prstClr val="black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53331" flipH="1">
            <a:off x="-179388" y="-3449638"/>
            <a:ext cx="2895601" cy="686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CasellaDiTesto 4"/>
          <p:cNvSpPr txBox="1">
            <a:spLocks noChangeArrowheads="1"/>
          </p:cNvSpPr>
          <p:nvPr/>
        </p:nvSpPr>
        <p:spPr bwMode="auto">
          <a:xfrm>
            <a:off x="7451725" y="119063"/>
            <a:ext cx="1520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3600">
                <a:solidFill>
                  <a:srgbClr val="000000"/>
                </a:solidFill>
              </a:rPr>
              <a:t>Results</a:t>
            </a:r>
          </a:p>
        </p:txBody>
      </p:sp>
      <p:cxnSp>
        <p:nvCxnSpPr>
          <p:cNvPr id="6" name="Connettore 1 5"/>
          <p:cNvCxnSpPr/>
          <p:nvPr/>
        </p:nvCxnSpPr>
        <p:spPr>
          <a:xfrm flipH="1">
            <a:off x="2627313" y="765175"/>
            <a:ext cx="639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259632" y="6381328"/>
            <a:ext cx="3004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Good gap and enough steady</a:t>
            </a:r>
            <a:endParaRPr lang="it-IT" dirty="0"/>
          </a:p>
        </p:txBody>
      </p:sp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42911"/>
              </p:ext>
            </p:extLst>
          </p:nvPr>
        </p:nvGraphicFramePr>
        <p:xfrm>
          <a:off x="1979713" y="836716"/>
          <a:ext cx="6992838" cy="5289440"/>
        </p:xfrm>
        <a:graphic>
          <a:graphicData uri="http://schemas.openxmlformats.org/drawingml/2006/table">
            <a:tbl>
              <a:tblPr/>
              <a:tblGrid>
                <a:gridCol w="791045"/>
                <a:gridCol w="791045"/>
                <a:gridCol w="917613"/>
                <a:gridCol w="917613"/>
                <a:gridCol w="854328"/>
                <a:gridCol w="1060000"/>
                <a:gridCol w="1661194"/>
              </a:tblGrid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Istance</a:t>
                      </a:r>
                      <a:endParaRPr lang="it-IT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Min OF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Mean OF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 Gap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Optimal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Mean time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Optiality Gap (Min)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C101.txt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C102.txt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20,2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C103.txt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826,3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826,3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826,3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44,7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C104.txt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823,9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826,67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822,9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207,5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C105.txt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C106.txt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17,5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C107.txt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C108.txt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23,8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C109.txt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59,4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C201.txt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589,1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589,1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589,1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C202.txt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589,1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589,1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589,1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21,2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C203.txt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588,7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588,7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588,7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115,7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C204.txt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588,1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593,64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588,1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206,9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C205.txt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586,4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586,51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586,4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68,1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C206.txt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586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586,37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586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146,1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C207.txt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585,8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586,39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585,8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144,7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C208.txt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585,8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587,34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585,8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195,2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rC201.txt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1276,1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1289,26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1261,8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rC202.txt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1100,1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1108,25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1092,3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7,8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rC203.txt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951,1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958,88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923,7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27,4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rC204.txt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792,8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804,32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783,5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rC205.txt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1162,9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1175,2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1154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8,9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rC206.txt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1071,2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1084,33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1051,1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20,1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rC207.txt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981,7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988,38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962,9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18,8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4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rC208.txt</a:t>
                      </a:r>
                    </a:p>
                  </a:txBody>
                  <a:tcPr marL="8704" marR="8704" marT="87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790,2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799,07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776,1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14,1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Formazio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ormazio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492</Words>
  <Application>Microsoft Office PowerPoint</Application>
  <PresentationFormat>Presentazione su schermo (4:3)</PresentationFormat>
  <Paragraphs>247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8" baseType="lpstr">
      <vt:lpstr>Formazione</vt:lpstr>
      <vt:lpstr>1_Formazione</vt:lpstr>
      <vt:lpstr>WorkGroup Vehicle Routing Problem with Time Windows </vt:lpstr>
      <vt:lpstr>Our Metaheuristics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Casa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WorkGroup Vehicle Routing Problem with Time Windows</dc:title>
  <dc:creator>Maurizio Ruggeri</dc:creator>
  <cp:lastModifiedBy>Maurizio Ruggeri</cp:lastModifiedBy>
  <cp:revision>39</cp:revision>
  <dcterms:created xsi:type="dcterms:W3CDTF">2014-12-29T19:08:46Z</dcterms:created>
  <dcterms:modified xsi:type="dcterms:W3CDTF">2015-01-12T21:02:53Z</dcterms:modified>
</cp:coreProperties>
</file>