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258" r:id="rId3"/>
    <p:sldId id="288" r:id="rId4"/>
    <p:sldId id="260" r:id="rId5"/>
    <p:sldId id="287" r:id="rId6"/>
    <p:sldId id="304" r:id="rId7"/>
    <p:sldId id="289" r:id="rId8"/>
    <p:sldId id="305" r:id="rId9"/>
    <p:sldId id="267" r:id="rId10"/>
    <p:sldId id="265" r:id="rId11"/>
    <p:sldId id="306" r:id="rId12"/>
    <p:sldId id="298" r:id="rId13"/>
    <p:sldId id="299" r:id="rId14"/>
    <p:sldId id="296" r:id="rId15"/>
    <p:sldId id="297" r:id="rId16"/>
    <p:sldId id="303" r:id="rId17"/>
    <p:sldId id="302" r:id="rId18"/>
    <p:sldId id="300" r:id="rId19"/>
    <p:sldId id="301" r:id="rId20"/>
    <p:sldId id="295" r:id="rId21"/>
    <p:sldId id="294" r:id="rId22"/>
    <p:sldId id="285" r:id="rId23"/>
  </p:sldIdLst>
  <p:sldSz cx="9144000" cy="5143500" type="screen16x9"/>
  <p:notesSz cx="6858000" cy="9144000"/>
  <p:embeddedFontLst>
    <p:embeddedFont>
      <p:font typeface="Darker Grotesque" panose="020B0604020202020204" charset="0"/>
      <p:regular r:id="rId25"/>
      <p:bold r:id="rId26"/>
    </p:embeddedFont>
    <p:embeddedFont>
      <p:font typeface="Arial Black" panose="020B0A04020102020204" pitchFamily="34" charset="0"/>
      <p:bold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Darker Grotesque Medium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45B47-F1EF-401F-A1DF-CBF907783AD6}">
  <a:tblStyle styleId="{A5C45B47-F1EF-401F-A1DF-CBF907783A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d953a0dbdd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dcc589ca3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dcc589ca3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4"/>
          <p:cNvSpPr txBox="1">
            <a:spLocks noGrp="1"/>
          </p:cNvSpPr>
          <p:nvPr>
            <p:ph type="title" idx="2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subTitle" idx="1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4"/>
          <p:cNvSpPr txBox="1">
            <a:spLocks noGrp="1"/>
          </p:cNvSpPr>
          <p:nvPr>
            <p:ph type="title" idx="3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" name="Google Shape;339;p24"/>
          <p:cNvSpPr txBox="1">
            <a:spLocks noGrp="1"/>
          </p:cNvSpPr>
          <p:nvPr>
            <p:ph type="subTitle" idx="4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title" idx="5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subTitle" idx="6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4" name="Google Shape;34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348" name="Google Shape;34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7"/>
          <p:cNvSpPr txBox="1">
            <a:spLocks noGrp="1"/>
          </p:cNvSpPr>
          <p:nvPr>
            <p:ph type="title" idx="2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4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7"/>
          <p:cNvSpPr txBox="1">
            <a:spLocks noGrp="1"/>
          </p:cNvSpPr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7" name="Google Shape;397;p27"/>
          <p:cNvSpPr txBox="1">
            <a:spLocks noGrp="1"/>
          </p:cNvSpPr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7"/>
          <p:cNvSpPr txBox="1">
            <a:spLocks noGrp="1"/>
          </p:cNvSpPr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8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7"/>
          <p:cNvSpPr txBox="1">
            <a:spLocks noGrp="1"/>
          </p:cNvSpPr>
          <p:nvPr>
            <p:ph type="title" idx="9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27"/>
          <p:cNvSpPr txBox="1">
            <a:spLocks noGrp="1"/>
          </p:cNvSpPr>
          <p:nvPr>
            <p:ph type="subTitle" idx="13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7"/>
          <p:cNvSpPr txBox="1">
            <a:spLocks noGrp="1"/>
          </p:cNvSpPr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subTitle" idx="15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2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6" name="Google Shape;406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0" name="Google Shape;410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10" name="Google Shape;11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9" name="Google Shape;19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03" name="Google Shape;203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0" name="Google Shape;27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75" name="Google Shape;275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0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288" name="Google Shape;288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body" idx="2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0" r:id="rId6"/>
    <p:sldLayoutId id="2147483665" r:id="rId7"/>
    <p:sldLayoutId id="2147483666" r:id="rId8"/>
    <p:sldLayoutId id="2147483668" r:id="rId9"/>
    <p:sldLayoutId id="2147483670" r:id="rId10"/>
    <p:sldLayoutId id="2147483673" r:id="rId11"/>
    <p:sldLayoutId id="2147483681" r:id="rId12"/>
    <p:sldLayoutId id="2147483682" r:id="rId13"/>
    <p:sldLayoutId id="2147483683" r:id="rId14"/>
    <p:sldLayoutId id="214748368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ctrTitle"/>
          </p:nvPr>
        </p:nvSpPr>
        <p:spPr>
          <a:xfrm>
            <a:off x="700381" y="1616674"/>
            <a:ext cx="3890700" cy="1027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>
                <a:solidFill>
                  <a:schemeClr val="dk1"/>
                </a:solidFill>
              </a:rPr>
              <a:t>Youtube-Clone</a:t>
            </a:r>
            <a:r>
              <a:rPr lang="en" sz="3500" dirty="0">
                <a:solidFill>
                  <a:schemeClr val="dk1"/>
                </a:solidFill>
              </a:rPr>
              <a:t/>
            </a:r>
            <a:br>
              <a:rPr lang="en" sz="3500" dirty="0">
                <a:solidFill>
                  <a:schemeClr val="dk1"/>
                </a:solidFill>
              </a:rPr>
            </a:br>
            <a:r>
              <a:rPr lang="en" sz="4000" b="1" dirty="0" smtClean="0">
                <a:solidFill>
                  <a:schemeClr val="lt1"/>
                </a:solidFill>
              </a:rPr>
              <a:t> 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581" name="Google Shape;581;p41"/>
          <p:cNvSpPr txBox="1">
            <a:spLocks noGrp="1"/>
          </p:cNvSpPr>
          <p:nvPr>
            <p:ph type="subTitle" idx="1"/>
          </p:nvPr>
        </p:nvSpPr>
        <p:spPr>
          <a:xfrm>
            <a:off x="5673267" y="4304909"/>
            <a:ext cx="275731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Année universitaire : 2021/2022</a:t>
            </a:r>
            <a:endParaRPr dirty="0"/>
          </a:p>
        </p:txBody>
      </p:sp>
      <p:grpSp>
        <p:nvGrpSpPr>
          <p:cNvPr id="582" name="Google Shape;582;p4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83" name="Google Shape;5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588" name="Google Shape;588;p41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4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19" name="Google Shape;619;p4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4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4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23" name="Google Shape;623;p4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7367" y="2487076"/>
            <a:ext cx="4646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>
                <a:solidFill>
                  <a:schemeClr val="bg1"/>
                </a:solidFill>
                <a:latin typeface="Montserrat" panose="020B0604020202020204" charset="0"/>
              </a:rPr>
              <a:t>Réalisé par :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fr-FR" sz="1800" b="1" dirty="0" smtClean="0">
                <a:solidFill>
                  <a:schemeClr val="accent3">
                    <a:lumMod val="90000"/>
                  </a:schemeClr>
                </a:solidFill>
                <a:latin typeface="Darker Grotesque" panose="020B0604020202020204" charset="0"/>
              </a:rPr>
              <a:t>Babchia Karim  G1                     Khemiri Ghofrane G1</a:t>
            </a:r>
          </a:p>
          <a:p>
            <a:r>
              <a:rPr lang="fr-FR" sz="1800" b="1" dirty="0" smtClean="0">
                <a:solidFill>
                  <a:schemeClr val="accent3">
                    <a:lumMod val="90000"/>
                  </a:schemeClr>
                </a:solidFill>
                <a:latin typeface="Darker Grotesque" panose="020B0604020202020204" charset="0"/>
              </a:rPr>
              <a:t>Moufid Emna G1                        Fekih Issam G2</a:t>
            </a:r>
            <a:endParaRPr lang="fr-FR" sz="1800" b="1" dirty="0">
              <a:solidFill>
                <a:schemeClr val="accent3">
                  <a:lumMod val="90000"/>
                </a:schemeClr>
              </a:solidFill>
              <a:latin typeface="Darker Grotesque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391265" y="1965011"/>
            <a:ext cx="4325907" cy="1355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Interface &amp; Conceptio</a:t>
            </a:r>
            <a:r>
              <a:rPr lang="fr-FR" dirty="0"/>
              <a:t>n</a:t>
            </a:r>
            <a:endParaRPr dirty="0"/>
          </a:p>
        </p:txBody>
      </p:sp>
      <p:grpSp>
        <p:nvGrpSpPr>
          <p:cNvPr id="973" name="Google Shape;973;p50"/>
          <p:cNvGrpSpPr/>
          <p:nvPr/>
        </p:nvGrpSpPr>
        <p:grpSpPr>
          <a:xfrm>
            <a:off x="4646884" y="1534161"/>
            <a:ext cx="3852078" cy="2198521"/>
            <a:chOff x="4646884" y="1534161"/>
            <a:chExt cx="3852078" cy="2198521"/>
          </a:xfrm>
        </p:grpSpPr>
        <p:grpSp>
          <p:nvGrpSpPr>
            <p:cNvPr id="974" name="Google Shape;974;p50"/>
            <p:cNvGrpSpPr/>
            <p:nvPr/>
          </p:nvGrpSpPr>
          <p:grpSpPr>
            <a:xfrm flipH="1">
              <a:off x="4994335" y="1705248"/>
              <a:ext cx="861213" cy="1229177"/>
              <a:chOff x="5484390" y="2699155"/>
              <a:chExt cx="1632940" cy="2330636"/>
            </a:xfrm>
          </p:grpSpPr>
          <p:sp>
            <p:nvSpPr>
              <p:cNvPr id="975" name="Google Shape;975;p50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0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50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978" name="Google Shape;978;p50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avLst/>
                <a:gdLst/>
                <a:ahLst/>
                <a:cxnLst/>
                <a:rect l="l" t="t" r="r" b="b"/>
                <a:pathLst>
                  <a:path w="81994" h="68844" extrusionOk="0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0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22358" extrusionOk="0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0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33288" extrusionOk="0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0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5325" extrusionOk="0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0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3766" extrusionOk="0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0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27493" extrusionOk="0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4" name="Google Shape;984;p50"/>
            <p:cNvSpPr/>
            <p:nvPr/>
          </p:nvSpPr>
          <p:spPr>
            <a:xfrm>
              <a:off x="5502493" y="1742498"/>
              <a:ext cx="2205463" cy="1990184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7623185" y="1534161"/>
              <a:ext cx="392668" cy="392668"/>
            </a:xfrm>
            <a:custGeom>
              <a:avLst/>
              <a:gdLst/>
              <a:ahLst/>
              <a:cxnLst/>
              <a:rect l="l" t="t" r="r" b="b"/>
              <a:pathLst>
                <a:path w="34108" h="34108" extrusionOk="0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7958977" y="2642526"/>
              <a:ext cx="158067" cy="150284"/>
            </a:xfrm>
            <a:custGeom>
              <a:avLst/>
              <a:gdLst/>
              <a:ahLst/>
              <a:cxnLst/>
              <a:rect l="l" t="t" r="r" b="b"/>
              <a:pathLst>
                <a:path w="13730" h="13054" extrusionOk="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8190805" y="2642526"/>
              <a:ext cx="158078" cy="150284"/>
            </a:xfrm>
            <a:custGeom>
              <a:avLst/>
              <a:gdLst/>
              <a:ahLst/>
              <a:cxnLst/>
              <a:rect l="l" t="t" r="r" b="b"/>
              <a:pathLst>
                <a:path w="13731" h="13054" extrusionOk="0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7340204" y="3651372"/>
              <a:ext cx="334496" cy="52819"/>
            </a:xfrm>
            <a:custGeom>
              <a:avLst/>
              <a:gdLst/>
              <a:ahLst/>
              <a:cxnLst/>
              <a:rect l="l" t="t" r="r" b="b"/>
              <a:pathLst>
                <a:path w="29055" h="4588" extrusionOk="0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7724742" y="3651372"/>
              <a:ext cx="197543" cy="52819"/>
            </a:xfrm>
            <a:custGeom>
              <a:avLst/>
              <a:gdLst/>
              <a:ahLst/>
              <a:cxnLst/>
              <a:rect l="l" t="t" r="r" b="b"/>
              <a:pathLst>
                <a:path w="17159" h="4588" extrusionOk="0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347987" y="3531659"/>
              <a:ext cx="193099" cy="21505"/>
            </a:xfrm>
            <a:custGeom>
              <a:avLst/>
              <a:gdLst/>
              <a:ahLst/>
              <a:cxnLst/>
              <a:rect l="l" t="t" r="r" b="b"/>
              <a:pathLst>
                <a:path w="16773" h="1868" extrusionOk="0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5725006" y="1597909"/>
              <a:ext cx="786442" cy="495878"/>
            </a:xfrm>
            <a:custGeom>
              <a:avLst/>
              <a:gdLst/>
              <a:ahLst/>
              <a:cxnLst/>
              <a:rect l="l" t="t" r="r" b="b"/>
              <a:pathLst>
                <a:path w="68312" h="43073" extrusionOk="0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5829338" y="1701676"/>
              <a:ext cx="173459" cy="173459"/>
            </a:xfrm>
            <a:custGeom>
              <a:avLst/>
              <a:gdLst/>
              <a:ahLst/>
              <a:cxnLst/>
              <a:rect l="l" t="t" r="r" b="b"/>
              <a:pathLst>
                <a:path w="15067" h="15067" extrusionOk="0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876783" y="1755788"/>
              <a:ext cx="78389" cy="71907"/>
            </a:xfrm>
            <a:custGeom>
              <a:avLst/>
              <a:gdLst/>
              <a:ahLst/>
              <a:cxnLst/>
              <a:rect l="l" t="t" r="r" b="b"/>
              <a:pathLst>
                <a:path w="6809" h="6246" extrusionOk="0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7" name="Google Shape;997;p50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998" name="Google Shape;998;p50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avLst/>
                <a:gdLst/>
                <a:ahLst/>
                <a:cxnLst/>
                <a:rect l="l" t="t" r="r" b="b"/>
                <a:pathLst>
                  <a:path w="49207" h="1868" extrusionOk="0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0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" name="Google Shape;1000;p50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01" name="Google Shape;1001;p50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0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0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p50"/>
            <p:cNvSpPr/>
            <p:nvPr/>
          </p:nvSpPr>
          <p:spPr>
            <a:xfrm>
              <a:off x="7340204" y="3119697"/>
              <a:ext cx="582060" cy="321705"/>
            </a:xfrm>
            <a:custGeom>
              <a:avLst/>
              <a:gdLst/>
              <a:ahLst/>
              <a:cxnLst/>
              <a:rect l="l" t="t" r="r" b="b"/>
              <a:pathLst>
                <a:path w="50559" h="27944" extrusionOk="0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7584271" y="3226677"/>
              <a:ext cx="98029" cy="107930"/>
            </a:xfrm>
            <a:custGeom>
              <a:avLst/>
              <a:gdLst/>
              <a:ahLst/>
              <a:cxnLst/>
              <a:rect l="l" t="t" r="r" b="b"/>
              <a:pathLst>
                <a:path w="8515" h="9375" extrusionOk="0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7198075" y="1534161"/>
              <a:ext cx="817756" cy="817767"/>
            </a:xfrm>
            <a:custGeom>
              <a:avLst/>
              <a:gdLst/>
              <a:ahLst/>
              <a:cxnLst/>
              <a:rect l="l" t="t" r="r" b="b"/>
              <a:pathLst>
                <a:path w="71032" h="71033" extrusionOk="0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50"/>
            <p:cNvGrpSpPr/>
            <p:nvPr/>
          </p:nvGrpSpPr>
          <p:grpSpPr>
            <a:xfrm rot="5400000">
              <a:off x="7923908" y="2020855"/>
              <a:ext cx="575161" cy="188875"/>
              <a:chOff x="6872640" y="3345236"/>
              <a:chExt cx="575161" cy="188875"/>
            </a:xfrm>
          </p:grpSpPr>
          <p:sp>
            <p:nvSpPr>
              <p:cNvPr id="1008" name="Google Shape;1008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50"/>
            <p:cNvGrpSpPr/>
            <p:nvPr/>
          </p:nvGrpSpPr>
          <p:grpSpPr>
            <a:xfrm rot="-6299960">
              <a:off x="4640189" y="2322758"/>
              <a:ext cx="575144" cy="188870"/>
              <a:chOff x="6872640" y="3345236"/>
              <a:chExt cx="575161" cy="188875"/>
            </a:xfrm>
          </p:grpSpPr>
          <p:sp>
            <p:nvSpPr>
              <p:cNvPr id="1011" name="Google Shape;1011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1" y="275063"/>
            <a:ext cx="8601308" cy="4646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377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12668" y="2189083"/>
            <a:ext cx="2810107" cy="174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Ce fichier App.js présente le code source JavaScript de main qui englobe les composants ( HeaderAreas, sidebar , Rvideo) .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7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612668" y="2189083"/>
            <a:ext cx="2810107" cy="174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Ce fichier Header présente le code source de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compen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83293" y="1444275"/>
            <a:ext cx="2810107" cy="174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Ce fichier header.js présente le code source de composant HeaderAreas .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4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03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3"/>
          <p:cNvSpPr txBox="1">
            <a:spLocks noGrp="1"/>
          </p:cNvSpPr>
          <p:nvPr>
            <p:ph type="title" idx="2"/>
          </p:nvPr>
        </p:nvSpPr>
        <p:spPr>
          <a:xfrm>
            <a:off x="2110846" y="2498956"/>
            <a:ext cx="3219437" cy="540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Analyse et spécification</a:t>
            </a:r>
            <a:br>
              <a:rPr lang="fr-FR" dirty="0"/>
            </a:br>
            <a:r>
              <a:rPr lang="fr-FR" dirty="0"/>
              <a:t>des besoins</a:t>
            </a:r>
            <a:endParaRPr dirty="0"/>
          </a:p>
        </p:txBody>
      </p:sp>
      <p:sp>
        <p:nvSpPr>
          <p:cNvPr id="648" name="Google Shape;648;p43"/>
          <p:cNvSpPr txBox="1">
            <a:spLocks noGrp="1"/>
          </p:cNvSpPr>
          <p:nvPr>
            <p:ph type="title" idx="5"/>
          </p:nvPr>
        </p:nvSpPr>
        <p:spPr>
          <a:xfrm>
            <a:off x="2159813" y="3448138"/>
            <a:ext cx="3170470" cy="466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Interface &amp; Conception</a:t>
            </a:r>
            <a:endParaRPr dirty="0"/>
          </a:p>
        </p:txBody>
      </p:sp>
      <p:sp>
        <p:nvSpPr>
          <p:cNvPr id="649" name="Google Shape;649;p4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652" name="Google Shape;652;p43"/>
          <p:cNvSpPr txBox="1">
            <a:spLocks noGrp="1"/>
          </p:cNvSpPr>
          <p:nvPr>
            <p:ph type="title"/>
          </p:nvPr>
        </p:nvSpPr>
        <p:spPr>
          <a:xfrm>
            <a:off x="369158" y="5552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</a:t>
            </a:r>
            <a:endParaRPr dirty="0"/>
          </a:p>
        </p:txBody>
      </p:sp>
      <p:sp>
        <p:nvSpPr>
          <p:cNvPr id="659" name="Google Shape;659;p43"/>
          <p:cNvSpPr txBox="1">
            <a:spLocks noGrp="1"/>
          </p:cNvSpPr>
          <p:nvPr>
            <p:ph type="title" idx="16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62" name="Google Shape;662;p43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63" name="Google Shape;663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3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666" name="Google Shape;66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3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669" name="Google Shape;669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7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7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70"/>
          <p:cNvSpPr txBox="1">
            <a:spLocks noGrp="1"/>
          </p:cNvSpPr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 smtClean="0"/>
              <a:t>Merci pour votre attention .</a:t>
            </a:r>
            <a:endParaRPr sz="3200" dirty="0"/>
          </a:p>
        </p:txBody>
      </p:sp>
      <p:grpSp>
        <p:nvGrpSpPr>
          <p:cNvPr id="2091" name="Google Shape;2091;p70"/>
          <p:cNvGrpSpPr/>
          <p:nvPr/>
        </p:nvGrpSpPr>
        <p:grpSpPr>
          <a:xfrm>
            <a:off x="459624" y="1652622"/>
            <a:ext cx="1074309" cy="356822"/>
            <a:chOff x="1725115" y="1291147"/>
            <a:chExt cx="519090" cy="172403"/>
          </a:xfrm>
        </p:grpSpPr>
        <p:sp>
          <p:nvSpPr>
            <p:cNvPr id="2092" name="Google Shape;2092;p7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70"/>
          <p:cNvGrpSpPr/>
          <p:nvPr/>
        </p:nvGrpSpPr>
        <p:grpSpPr>
          <a:xfrm>
            <a:off x="7613138" y="901175"/>
            <a:ext cx="809645" cy="537909"/>
            <a:chOff x="1082550" y="590325"/>
            <a:chExt cx="586954" cy="389958"/>
          </a:xfrm>
        </p:grpSpPr>
        <p:sp>
          <p:nvSpPr>
            <p:cNvPr id="2096" name="Google Shape;2096;p70"/>
            <p:cNvSpPr/>
            <p:nvPr/>
          </p:nvSpPr>
          <p:spPr>
            <a:xfrm>
              <a:off x="1082550" y="590325"/>
              <a:ext cx="586954" cy="389958"/>
            </a:xfrm>
            <a:custGeom>
              <a:avLst/>
              <a:gdLst/>
              <a:ahLst/>
              <a:cxnLst/>
              <a:rect l="l" t="t" r="r" b="b"/>
              <a:pathLst>
                <a:path w="32745" h="21755" extrusionOk="0">
                  <a:moveTo>
                    <a:pt x="4610" y="0"/>
                  </a:moveTo>
                  <a:cubicBezTo>
                    <a:pt x="2069" y="0"/>
                    <a:pt x="1" y="2068"/>
                    <a:pt x="1" y="4611"/>
                  </a:cubicBezTo>
                  <a:lnTo>
                    <a:pt x="1" y="17143"/>
                  </a:lnTo>
                  <a:cubicBezTo>
                    <a:pt x="1" y="19686"/>
                    <a:pt x="2069" y="21754"/>
                    <a:pt x="4610" y="21754"/>
                  </a:cubicBezTo>
                  <a:lnTo>
                    <a:pt x="28134" y="21754"/>
                  </a:lnTo>
                  <a:cubicBezTo>
                    <a:pt x="30677" y="21754"/>
                    <a:pt x="32745" y="19686"/>
                    <a:pt x="32745" y="17143"/>
                  </a:cubicBezTo>
                  <a:lnTo>
                    <a:pt x="32745" y="4611"/>
                  </a:lnTo>
                  <a:cubicBezTo>
                    <a:pt x="32745" y="2068"/>
                    <a:pt x="30677" y="0"/>
                    <a:pt x="28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0"/>
            <p:cNvSpPr/>
            <p:nvPr/>
          </p:nvSpPr>
          <p:spPr>
            <a:xfrm>
              <a:off x="1322916" y="712237"/>
              <a:ext cx="126658" cy="146125"/>
            </a:xfrm>
            <a:custGeom>
              <a:avLst/>
              <a:gdLst/>
              <a:ahLst/>
              <a:cxnLst/>
              <a:rect l="l" t="t" r="r" b="b"/>
              <a:pathLst>
                <a:path w="7066" h="8152" extrusionOk="0">
                  <a:moveTo>
                    <a:pt x="1" y="0"/>
                  </a:moveTo>
                  <a:lnTo>
                    <a:pt x="1" y="4067"/>
                  </a:lnTo>
                  <a:lnTo>
                    <a:pt x="1" y="8152"/>
                  </a:lnTo>
                  <a:lnTo>
                    <a:pt x="3542" y="6119"/>
                  </a:lnTo>
                  <a:lnTo>
                    <a:pt x="7066" y="4067"/>
                  </a:lnTo>
                  <a:lnTo>
                    <a:pt x="3542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70"/>
          <p:cNvGrpSpPr/>
          <p:nvPr/>
        </p:nvGrpSpPr>
        <p:grpSpPr>
          <a:xfrm>
            <a:off x="7360408" y="3015703"/>
            <a:ext cx="761142" cy="252794"/>
            <a:chOff x="1725115" y="1291147"/>
            <a:chExt cx="519090" cy="172403"/>
          </a:xfrm>
        </p:grpSpPr>
        <p:sp>
          <p:nvSpPr>
            <p:cNvPr id="2099" name="Google Shape;2099;p70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0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0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2" name="Google Shape;2102;p70"/>
          <p:cNvGrpSpPr/>
          <p:nvPr/>
        </p:nvGrpSpPr>
        <p:grpSpPr>
          <a:xfrm>
            <a:off x="7252065" y="575147"/>
            <a:ext cx="620134" cy="233914"/>
            <a:chOff x="6872640" y="3300197"/>
            <a:chExt cx="620134" cy="233914"/>
          </a:xfrm>
        </p:grpSpPr>
        <p:sp>
          <p:nvSpPr>
            <p:cNvPr id="2103" name="Google Shape;2103;p70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5" name="Google Shape;2105;p70"/>
          <p:cNvGrpSpPr/>
          <p:nvPr/>
        </p:nvGrpSpPr>
        <p:grpSpPr>
          <a:xfrm rot="1719536">
            <a:off x="2327205" y="4026362"/>
            <a:ext cx="575168" cy="188877"/>
            <a:chOff x="6872640" y="3345236"/>
            <a:chExt cx="575161" cy="188875"/>
          </a:xfrm>
        </p:grpSpPr>
        <p:sp>
          <p:nvSpPr>
            <p:cNvPr id="2106" name="Google Shape;2106;p70"/>
            <p:cNvSpPr/>
            <p:nvPr/>
          </p:nvSpPr>
          <p:spPr>
            <a:xfrm>
              <a:off x="7327202" y="3345236"/>
              <a:ext cx="120600" cy="12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0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70"/>
          <p:cNvGrpSpPr/>
          <p:nvPr/>
        </p:nvGrpSpPr>
        <p:grpSpPr>
          <a:xfrm>
            <a:off x="1161595" y="2977127"/>
            <a:ext cx="924185" cy="1323604"/>
            <a:chOff x="5116556" y="2401406"/>
            <a:chExt cx="693937" cy="993846"/>
          </a:xfrm>
        </p:grpSpPr>
        <p:sp>
          <p:nvSpPr>
            <p:cNvPr id="2109" name="Google Shape;2109;p70"/>
            <p:cNvSpPr/>
            <p:nvPr/>
          </p:nvSpPr>
          <p:spPr>
            <a:xfrm>
              <a:off x="5116556" y="2401406"/>
              <a:ext cx="693937" cy="993846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0"/>
            <p:cNvSpPr/>
            <p:nvPr/>
          </p:nvSpPr>
          <p:spPr>
            <a:xfrm>
              <a:off x="5208650" y="2996199"/>
              <a:ext cx="509992" cy="35712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0"/>
            <p:cNvSpPr/>
            <p:nvPr/>
          </p:nvSpPr>
          <p:spPr>
            <a:xfrm>
              <a:off x="5208650" y="3268818"/>
              <a:ext cx="242386" cy="35933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0"/>
            <p:cNvSpPr/>
            <p:nvPr/>
          </p:nvSpPr>
          <p:spPr>
            <a:xfrm>
              <a:off x="5208650" y="3086932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0"/>
            <p:cNvSpPr/>
            <p:nvPr/>
          </p:nvSpPr>
          <p:spPr>
            <a:xfrm>
              <a:off x="5208650" y="3177875"/>
              <a:ext cx="509992" cy="35933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2340000" algn="bl" rotWithShape="0">
                <a:schemeClr val="dk1">
                  <a:alpha val="18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0"/>
            <p:cNvSpPr/>
            <p:nvPr/>
          </p:nvSpPr>
          <p:spPr>
            <a:xfrm>
              <a:off x="5147719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0"/>
            <p:cNvSpPr/>
            <p:nvPr/>
          </p:nvSpPr>
          <p:spPr>
            <a:xfrm>
              <a:off x="5214781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0"/>
            <p:cNvSpPr/>
            <p:nvPr/>
          </p:nvSpPr>
          <p:spPr>
            <a:xfrm>
              <a:off x="5281865" y="2426206"/>
              <a:ext cx="33664" cy="33653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0"/>
            <p:cNvSpPr/>
            <p:nvPr/>
          </p:nvSpPr>
          <p:spPr>
            <a:xfrm>
              <a:off x="5147719" y="2486904"/>
              <a:ext cx="631633" cy="435881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0"/>
            <p:cNvSpPr/>
            <p:nvPr/>
          </p:nvSpPr>
          <p:spPr>
            <a:xfrm>
              <a:off x="5147940" y="2539425"/>
              <a:ext cx="631412" cy="383361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0"/>
            <p:cNvSpPr/>
            <p:nvPr/>
          </p:nvSpPr>
          <p:spPr>
            <a:xfrm>
              <a:off x="5494903" y="2571717"/>
              <a:ext cx="132785" cy="132797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70"/>
          <p:cNvGrpSpPr/>
          <p:nvPr/>
        </p:nvGrpSpPr>
        <p:grpSpPr>
          <a:xfrm>
            <a:off x="801762" y="3909841"/>
            <a:ext cx="994974" cy="421912"/>
            <a:chOff x="3011608" y="3219926"/>
            <a:chExt cx="566840" cy="240351"/>
          </a:xfrm>
        </p:grpSpPr>
        <p:sp>
          <p:nvSpPr>
            <p:cNvPr id="2121" name="Google Shape;2121;p70"/>
            <p:cNvSpPr/>
            <p:nvPr/>
          </p:nvSpPr>
          <p:spPr>
            <a:xfrm>
              <a:off x="3386082" y="3235619"/>
              <a:ext cx="60710" cy="60710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0"/>
            <p:cNvSpPr/>
            <p:nvPr/>
          </p:nvSpPr>
          <p:spPr>
            <a:xfrm>
              <a:off x="3011608" y="3291106"/>
              <a:ext cx="566840" cy="169171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0"/>
            <p:cNvSpPr/>
            <p:nvPr/>
          </p:nvSpPr>
          <p:spPr>
            <a:xfrm>
              <a:off x="3011608" y="3219926"/>
              <a:ext cx="566840" cy="71191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0"/>
            <p:cNvSpPr/>
            <p:nvPr/>
          </p:nvSpPr>
          <p:spPr>
            <a:xfrm>
              <a:off x="3055044" y="3242901"/>
              <a:ext cx="22509" cy="22509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0"/>
            <p:cNvSpPr/>
            <p:nvPr/>
          </p:nvSpPr>
          <p:spPr>
            <a:xfrm>
              <a:off x="3104145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0"/>
            <p:cNvSpPr/>
            <p:nvPr/>
          </p:nvSpPr>
          <p:spPr>
            <a:xfrm>
              <a:off x="3153257" y="3242901"/>
              <a:ext cx="22521" cy="22509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0"/>
            <p:cNvSpPr/>
            <p:nvPr/>
          </p:nvSpPr>
          <p:spPr>
            <a:xfrm>
              <a:off x="3072318" y="3331575"/>
              <a:ext cx="86872" cy="86627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0"/>
            <p:cNvSpPr/>
            <p:nvPr/>
          </p:nvSpPr>
          <p:spPr>
            <a:xfrm>
              <a:off x="3197135" y="3342940"/>
              <a:ext cx="304923" cy="20020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0"/>
            <p:cNvSpPr/>
            <p:nvPr/>
          </p:nvSpPr>
          <p:spPr>
            <a:xfrm>
              <a:off x="3197135" y="3392960"/>
              <a:ext cx="169858" cy="20020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0"/>
            <p:cNvSpPr/>
            <p:nvPr/>
          </p:nvSpPr>
          <p:spPr>
            <a:xfrm>
              <a:off x="3387454" y="3392960"/>
              <a:ext cx="48659" cy="20020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21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1" name="Google Shape;2131;p70"/>
          <p:cNvGrpSpPr/>
          <p:nvPr/>
        </p:nvGrpSpPr>
        <p:grpSpPr>
          <a:xfrm>
            <a:off x="844075" y="1297075"/>
            <a:ext cx="1889100" cy="146100"/>
            <a:chOff x="2432300" y="1490925"/>
            <a:chExt cx="1889100" cy="146100"/>
          </a:xfrm>
        </p:grpSpPr>
        <p:sp>
          <p:nvSpPr>
            <p:cNvPr id="2132" name="Google Shape;2132;p70"/>
            <p:cNvSpPr/>
            <p:nvPr/>
          </p:nvSpPr>
          <p:spPr>
            <a:xfrm>
              <a:off x="2432300" y="1490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3" name="Google Shape;2133;p70"/>
            <p:cNvGrpSpPr/>
            <p:nvPr/>
          </p:nvGrpSpPr>
          <p:grpSpPr>
            <a:xfrm rot="10800000" flipH="1">
              <a:off x="2497649" y="1516972"/>
              <a:ext cx="429322" cy="93999"/>
              <a:chOff x="5795037" y="809024"/>
              <a:chExt cx="431653" cy="94500"/>
            </a:xfrm>
          </p:grpSpPr>
          <p:sp>
            <p:nvSpPr>
              <p:cNvPr id="2134" name="Google Shape;2134;p70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7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70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73"/>
          <p:cNvSpPr/>
          <p:nvPr/>
        </p:nvSpPr>
        <p:spPr>
          <a:xfrm rot="945579">
            <a:off x="4116432" y="183579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73"/>
          <p:cNvSpPr/>
          <p:nvPr/>
        </p:nvSpPr>
        <p:spPr>
          <a:xfrm flipH="1">
            <a:off x="1256563" y="200691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73"/>
          <p:cNvGrpSpPr/>
          <p:nvPr/>
        </p:nvGrpSpPr>
        <p:grpSpPr>
          <a:xfrm>
            <a:off x="1521788" y="1557019"/>
            <a:ext cx="2788750" cy="2516535"/>
            <a:chOff x="925388" y="1643824"/>
            <a:chExt cx="2788750" cy="2516535"/>
          </a:xfrm>
        </p:grpSpPr>
        <p:sp>
          <p:nvSpPr>
            <p:cNvPr id="2191" name="Google Shape;2191;p73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3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73"/>
          <p:cNvSpPr txBox="1">
            <a:spLocks noGrp="1"/>
          </p:cNvSpPr>
          <p:nvPr>
            <p:ph type="title"/>
          </p:nvPr>
        </p:nvSpPr>
        <p:spPr>
          <a:xfrm>
            <a:off x="5276575" y="2260586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grpSp>
        <p:nvGrpSpPr>
          <p:cNvPr id="2195" name="Google Shape;2195;p73"/>
          <p:cNvGrpSpPr/>
          <p:nvPr/>
        </p:nvGrpSpPr>
        <p:grpSpPr>
          <a:xfrm>
            <a:off x="3633449" y="891167"/>
            <a:ext cx="1074309" cy="356822"/>
            <a:chOff x="1725115" y="1291147"/>
            <a:chExt cx="519090" cy="172403"/>
          </a:xfrm>
        </p:grpSpPr>
        <p:sp>
          <p:nvSpPr>
            <p:cNvPr id="2196" name="Google Shape;2196;p73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3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3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73"/>
          <p:cNvGrpSpPr/>
          <p:nvPr/>
        </p:nvGrpSpPr>
        <p:grpSpPr>
          <a:xfrm rot="-1933770">
            <a:off x="3583559" y="3917672"/>
            <a:ext cx="620120" cy="233909"/>
            <a:chOff x="6872640" y="3300197"/>
            <a:chExt cx="620134" cy="233914"/>
          </a:xfrm>
        </p:grpSpPr>
        <p:sp>
          <p:nvSpPr>
            <p:cNvPr id="2200" name="Google Shape;2200;p73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3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02" name="Google Shape;2202;p73"/>
          <p:cNvPicPr preferRelativeResize="0"/>
          <p:nvPr/>
        </p:nvPicPr>
        <p:blipFill rotWithShape="1">
          <a:blip r:embed="rId3">
            <a:alphaModFix/>
          </a:blip>
          <a:srcRect l="11448" r="11456"/>
          <a:stretch/>
        </p:blipFill>
        <p:spPr>
          <a:xfrm>
            <a:off x="1714811" y="1773445"/>
            <a:ext cx="2354954" cy="17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5"/>
          <p:cNvSpPr txBox="1">
            <a:spLocks noGrp="1"/>
          </p:cNvSpPr>
          <p:nvPr>
            <p:ph type="title"/>
          </p:nvPr>
        </p:nvSpPr>
        <p:spPr>
          <a:xfrm>
            <a:off x="343821" y="1014606"/>
            <a:ext cx="3679354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Contexte Générale</a:t>
            </a:r>
            <a:endParaRPr sz="2800" dirty="0"/>
          </a:p>
        </p:txBody>
      </p:sp>
      <p:sp>
        <p:nvSpPr>
          <p:cNvPr id="715" name="Google Shape;715;p45"/>
          <p:cNvSpPr txBox="1">
            <a:spLocks noGrp="1"/>
          </p:cNvSpPr>
          <p:nvPr>
            <p:ph type="subTitle" idx="1"/>
          </p:nvPr>
        </p:nvSpPr>
        <p:spPr>
          <a:xfrm>
            <a:off x="475785" y="2155798"/>
            <a:ext cx="3604813" cy="1701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Dans le cadre d’un projet de </a:t>
            </a:r>
            <a:r>
              <a:rPr lang="fr-FR" dirty="0" smtClean="0"/>
              <a:t>l’intégration Web demandée </a:t>
            </a:r>
            <a:r>
              <a:rPr lang="fr-FR" dirty="0"/>
              <a:t>par </a:t>
            </a:r>
            <a:r>
              <a:rPr lang="fr-FR" dirty="0" smtClean="0"/>
              <a:t>madame Slama Afef </a:t>
            </a:r>
            <a:r>
              <a:rPr lang="fr-FR" dirty="0"/>
              <a:t>, il nous a été demandée de créer un </a:t>
            </a:r>
            <a:r>
              <a:rPr lang="fr-FR" dirty="0" smtClean="0"/>
              <a:t>application web permettant de faire un YouTube-Clonage d’un portfolio étudiant en utilisant Reactjs .</a:t>
            </a:r>
            <a:endParaRPr dirty="0"/>
          </a:p>
        </p:txBody>
      </p:sp>
      <p:grpSp>
        <p:nvGrpSpPr>
          <p:cNvPr id="716" name="Google Shape;716;p45"/>
          <p:cNvGrpSpPr/>
          <p:nvPr/>
        </p:nvGrpSpPr>
        <p:grpSpPr>
          <a:xfrm>
            <a:off x="4374739" y="1425006"/>
            <a:ext cx="4256539" cy="2259874"/>
            <a:chOff x="4374739" y="1425006"/>
            <a:chExt cx="4256539" cy="2259874"/>
          </a:xfrm>
        </p:grpSpPr>
        <p:sp>
          <p:nvSpPr>
            <p:cNvPr id="717" name="Google Shape;717;p45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9" name="Google Shape;719;p45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720" name="Google Shape;720;p45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5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5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5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5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45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7" name="Google Shape;727;p45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728" name="Google Shape;728;p45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5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45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731" name="Google Shape;731;p45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5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3" name="Google Shape;733;p45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734" name="Google Shape;734;p45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735" name="Google Shape;735;p45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736" name="Google Shape;736;p45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737" name="Google Shape;737;p45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738" name="Google Shape;738;p45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739" name="Google Shape;739;p45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740" name="Google Shape;740;p45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45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45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5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44" name="Google Shape;744;p45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45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747" name="Google Shape;747;p45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5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5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5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5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5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5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5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5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5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5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5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5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5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5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5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5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45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768" name="Google Shape;768;p45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5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5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5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72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72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72"/>
          <p:cNvSpPr txBox="1">
            <a:spLocks noGrp="1"/>
          </p:cNvSpPr>
          <p:nvPr>
            <p:ph type="title"/>
          </p:nvPr>
        </p:nvSpPr>
        <p:spPr>
          <a:xfrm>
            <a:off x="713426" y="1216656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Objectif </a:t>
            </a:r>
            <a:endParaRPr dirty="0"/>
          </a:p>
        </p:txBody>
      </p:sp>
      <p:grpSp>
        <p:nvGrpSpPr>
          <p:cNvPr id="2168" name="Google Shape;2168;p72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2169" name="Google Shape;2169;p72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2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2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72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2173" name="Google Shape;2173;p72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2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2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72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2177" name="Google Shape;2177;p72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2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9" name="Google Shape;2179;p72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2180" name="Google Shape;2180;p72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2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2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83" name="Google Shape;2183;p72"/>
          <p:cNvPicPr preferRelativeResize="0"/>
          <p:nvPr/>
        </p:nvPicPr>
        <p:blipFill rotWithShape="1">
          <a:blip r:embed="rId3">
            <a:alphaModFix/>
          </a:blip>
          <a:srcRect l="30944" t="4890" r="30135" b="9162"/>
          <a:stretch/>
        </p:blipFill>
        <p:spPr>
          <a:xfrm>
            <a:off x="5376825" y="1285525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13426" y="2282283"/>
            <a:ext cx="322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L’objectif de ce projet est la création et la mise en place d’une application web qui fournit des vidéos d’apprentissage étudiés durant le parcours universitaire en E-business 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88;p73"/>
          <p:cNvSpPr/>
          <p:nvPr/>
        </p:nvSpPr>
        <p:spPr>
          <a:xfrm rot="945579">
            <a:off x="7870676" y="1776326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89;p73"/>
          <p:cNvSpPr/>
          <p:nvPr/>
        </p:nvSpPr>
        <p:spPr>
          <a:xfrm flipH="1">
            <a:off x="5010807" y="1947443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190;p73"/>
          <p:cNvGrpSpPr/>
          <p:nvPr/>
        </p:nvGrpSpPr>
        <p:grpSpPr>
          <a:xfrm>
            <a:off x="5315916" y="1310947"/>
            <a:ext cx="2788750" cy="2516535"/>
            <a:chOff x="925388" y="1643824"/>
            <a:chExt cx="2788750" cy="2516535"/>
          </a:xfrm>
        </p:grpSpPr>
        <p:sp>
          <p:nvSpPr>
            <p:cNvPr id="7" name="Google Shape;2191;p73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92;p73"/>
            <p:cNvSpPr/>
            <p:nvPr/>
          </p:nvSpPr>
          <p:spPr>
            <a:xfrm>
              <a:off x="1088187" y="18136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77583" y="1544515"/>
            <a:ext cx="4356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  <a:latin typeface="Montserrat" panose="020B0604020202020204" charset="0"/>
              </a:rPr>
              <a:t>Analyse et spécification</a:t>
            </a:r>
            <a:br>
              <a:rPr lang="fr-FR" sz="3500" b="1" dirty="0">
                <a:solidFill>
                  <a:schemeClr val="bg1"/>
                </a:solidFill>
                <a:latin typeface="Montserrat" panose="020B0604020202020204" charset="0"/>
              </a:rPr>
            </a:br>
            <a:r>
              <a:rPr lang="fr-FR" sz="3500" b="1" dirty="0">
                <a:solidFill>
                  <a:schemeClr val="bg1"/>
                </a:solidFill>
                <a:latin typeface="Montserrat" panose="020B0604020202020204" charset="0"/>
              </a:rPr>
              <a:t>des besoins</a:t>
            </a:r>
          </a:p>
        </p:txBody>
      </p:sp>
      <p:grpSp>
        <p:nvGrpSpPr>
          <p:cNvPr id="12" name="Google Shape;6184;p52"/>
          <p:cNvGrpSpPr/>
          <p:nvPr/>
        </p:nvGrpSpPr>
        <p:grpSpPr>
          <a:xfrm>
            <a:off x="7400782" y="1707981"/>
            <a:ext cx="275057" cy="339271"/>
            <a:chOff x="3330525" y="4399275"/>
            <a:chExt cx="390650" cy="481850"/>
          </a:xfrm>
        </p:grpSpPr>
        <p:sp>
          <p:nvSpPr>
            <p:cNvPr id="13" name="Google Shape;6185;p5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6186;p5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6187;p5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6188;p5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189;p5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6190;p5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6191;p5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6192;p52"/>
          <p:cNvGrpSpPr/>
          <p:nvPr/>
        </p:nvGrpSpPr>
        <p:grpSpPr>
          <a:xfrm>
            <a:off x="6909905" y="1707981"/>
            <a:ext cx="253265" cy="339253"/>
            <a:chOff x="3938800" y="4399275"/>
            <a:chExt cx="359700" cy="481825"/>
          </a:xfrm>
        </p:grpSpPr>
        <p:sp>
          <p:nvSpPr>
            <p:cNvPr id="21" name="Google Shape;6193;p52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6194;p52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195;p52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6196;p52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6197;p52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6198;p52"/>
          <p:cNvGrpSpPr/>
          <p:nvPr/>
        </p:nvGrpSpPr>
        <p:grpSpPr>
          <a:xfrm>
            <a:off x="6447069" y="1727872"/>
            <a:ext cx="159039" cy="339253"/>
            <a:chOff x="4584850" y="4399275"/>
            <a:chExt cx="225875" cy="481825"/>
          </a:xfrm>
        </p:grpSpPr>
        <p:sp>
          <p:nvSpPr>
            <p:cNvPr id="27" name="Google Shape;6199;p52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6200;p52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" name="Google Shape;7345;p55"/>
          <p:cNvGrpSpPr/>
          <p:nvPr/>
        </p:nvGrpSpPr>
        <p:grpSpPr>
          <a:xfrm>
            <a:off x="5796955" y="1719690"/>
            <a:ext cx="354586" cy="356254"/>
            <a:chOff x="-34405525" y="3558075"/>
            <a:chExt cx="292225" cy="293600"/>
          </a:xfrm>
        </p:grpSpPr>
        <p:sp>
          <p:nvSpPr>
            <p:cNvPr id="30" name="Google Shape;7346;p55"/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47;p55"/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48;p55"/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283;p53"/>
          <p:cNvGrpSpPr/>
          <p:nvPr/>
        </p:nvGrpSpPr>
        <p:grpSpPr>
          <a:xfrm>
            <a:off x="5800173" y="2311897"/>
            <a:ext cx="358640" cy="363226"/>
            <a:chOff x="-42609741" y="3554469"/>
            <a:chExt cx="306950" cy="310875"/>
          </a:xfrm>
        </p:grpSpPr>
        <p:sp>
          <p:nvSpPr>
            <p:cNvPr id="34" name="Google Shape;6284;p53"/>
            <p:cNvSpPr/>
            <p:nvPr/>
          </p:nvSpPr>
          <p:spPr>
            <a:xfrm>
              <a:off x="-42609741" y="3554469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285;p53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617;p54"/>
          <p:cNvSpPr/>
          <p:nvPr/>
        </p:nvSpPr>
        <p:spPr>
          <a:xfrm>
            <a:off x="6304812" y="2311897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7289;p55"/>
          <p:cNvGrpSpPr/>
          <p:nvPr/>
        </p:nvGrpSpPr>
        <p:grpSpPr>
          <a:xfrm>
            <a:off x="6836694" y="2321478"/>
            <a:ext cx="353645" cy="353645"/>
            <a:chOff x="-34763900" y="3561225"/>
            <a:chExt cx="291450" cy="291450"/>
          </a:xfrm>
        </p:grpSpPr>
        <p:sp>
          <p:nvSpPr>
            <p:cNvPr id="38" name="Google Shape;7290;p55"/>
            <p:cNvSpPr/>
            <p:nvPr/>
          </p:nvSpPr>
          <p:spPr>
            <a:xfrm>
              <a:off x="-34693800" y="3629750"/>
              <a:ext cx="152025" cy="152825"/>
            </a:xfrm>
            <a:custGeom>
              <a:avLst/>
              <a:gdLst/>
              <a:ahLst/>
              <a:cxnLst/>
              <a:rect l="l" t="t" r="r" b="b"/>
              <a:pathLst>
                <a:path w="6081" h="6113" extrusionOk="0">
                  <a:moveTo>
                    <a:pt x="3025" y="1387"/>
                  </a:moveTo>
                  <a:cubicBezTo>
                    <a:pt x="3970" y="1387"/>
                    <a:pt x="4726" y="2143"/>
                    <a:pt x="4726" y="3088"/>
                  </a:cubicBezTo>
                  <a:cubicBezTo>
                    <a:pt x="4726" y="4033"/>
                    <a:pt x="3970" y="4789"/>
                    <a:pt x="3025" y="4789"/>
                  </a:cubicBezTo>
                  <a:cubicBezTo>
                    <a:pt x="2080" y="4789"/>
                    <a:pt x="1324" y="4033"/>
                    <a:pt x="1324" y="3088"/>
                  </a:cubicBezTo>
                  <a:cubicBezTo>
                    <a:pt x="1324" y="2143"/>
                    <a:pt x="2080" y="1387"/>
                    <a:pt x="3025" y="1387"/>
                  </a:cubicBezTo>
                  <a:close/>
                  <a:moveTo>
                    <a:pt x="2710" y="0"/>
                  </a:moveTo>
                  <a:lnTo>
                    <a:pt x="2710" y="442"/>
                  </a:lnTo>
                  <a:cubicBezTo>
                    <a:pt x="2710" y="599"/>
                    <a:pt x="2584" y="725"/>
                    <a:pt x="2426" y="757"/>
                  </a:cubicBezTo>
                  <a:cubicBezTo>
                    <a:pt x="2237" y="788"/>
                    <a:pt x="2017" y="914"/>
                    <a:pt x="1859" y="1009"/>
                  </a:cubicBezTo>
                  <a:cubicBezTo>
                    <a:pt x="1815" y="1031"/>
                    <a:pt x="1762" y="1041"/>
                    <a:pt x="1707" y="1041"/>
                  </a:cubicBezTo>
                  <a:cubicBezTo>
                    <a:pt x="1607" y="1041"/>
                    <a:pt x="1500" y="1007"/>
                    <a:pt x="1418" y="946"/>
                  </a:cubicBezTo>
                  <a:lnTo>
                    <a:pt x="1103" y="631"/>
                  </a:lnTo>
                  <a:lnTo>
                    <a:pt x="631" y="1103"/>
                  </a:lnTo>
                  <a:lnTo>
                    <a:pt x="946" y="1418"/>
                  </a:lnTo>
                  <a:cubicBezTo>
                    <a:pt x="1072" y="1544"/>
                    <a:pt x="1072" y="1702"/>
                    <a:pt x="977" y="1859"/>
                  </a:cubicBezTo>
                  <a:cubicBezTo>
                    <a:pt x="851" y="2048"/>
                    <a:pt x="788" y="2269"/>
                    <a:pt x="757" y="2458"/>
                  </a:cubicBezTo>
                  <a:cubicBezTo>
                    <a:pt x="694" y="2615"/>
                    <a:pt x="599" y="2710"/>
                    <a:pt x="442" y="2710"/>
                  </a:cubicBezTo>
                  <a:lnTo>
                    <a:pt x="1" y="2710"/>
                  </a:lnTo>
                  <a:lnTo>
                    <a:pt x="1" y="3403"/>
                  </a:lnTo>
                  <a:lnTo>
                    <a:pt x="442" y="3403"/>
                  </a:lnTo>
                  <a:cubicBezTo>
                    <a:pt x="599" y="3403"/>
                    <a:pt x="694" y="3498"/>
                    <a:pt x="757" y="3655"/>
                  </a:cubicBezTo>
                  <a:cubicBezTo>
                    <a:pt x="788" y="3876"/>
                    <a:pt x="914" y="4096"/>
                    <a:pt x="977" y="4254"/>
                  </a:cubicBezTo>
                  <a:cubicBezTo>
                    <a:pt x="1072" y="4380"/>
                    <a:pt x="1009" y="4569"/>
                    <a:pt x="946" y="4695"/>
                  </a:cubicBezTo>
                  <a:lnTo>
                    <a:pt x="631" y="5010"/>
                  </a:lnTo>
                  <a:lnTo>
                    <a:pt x="1103" y="5482"/>
                  </a:lnTo>
                  <a:lnTo>
                    <a:pt x="1418" y="5167"/>
                  </a:lnTo>
                  <a:cubicBezTo>
                    <a:pt x="1486" y="5100"/>
                    <a:pt x="1562" y="5068"/>
                    <a:pt x="1643" y="5068"/>
                  </a:cubicBezTo>
                  <a:cubicBezTo>
                    <a:pt x="1713" y="5068"/>
                    <a:pt x="1786" y="5092"/>
                    <a:pt x="1859" y="5136"/>
                  </a:cubicBezTo>
                  <a:cubicBezTo>
                    <a:pt x="2048" y="5230"/>
                    <a:pt x="2237" y="5325"/>
                    <a:pt x="2426" y="5356"/>
                  </a:cubicBezTo>
                  <a:cubicBezTo>
                    <a:pt x="2584" y="5419"/>
                    <a:pt x="2710" y="5514"/>
                    <a:pt x="2710" y="5671"/>
                  </a:cubicBezTo>
                  <a:lnTo>
                    <a:pt x="2710" y="6112"/>
                  </a:lnTo>
                  <a:lnTo>
                    <a:pt x="3372" y="6112"/>
                  </a:lnTo>
                  <a:lnTo>
                    <a:pt x="3372" y="5734"/>
                  </a:lnTo>
                  <a:cubicBezTo>
                    <a:pt x="3372" y="5577"/>
                    <a:pt x="3498" y="5451"/>
                    <a:pt x="3655" y="5419"/>
                  </a:cubicBezTo>
                  <a:cubicBezTo>
                    <a:pt x="3844" y="5356"/>
                    <a:pt x="4096" y="5262"/>
                    <a:pt x="4254" y="5167"/>
                  </a:cubicBezTo>
                  <a:cubicBezTo>
                    <a:pt x="4300" y="5133"/>
                    <a:pt x="4355" y="5119"/>
                    <a:pt x="4410" y="5119"/>
                  </a:cubicBezTo>
                  <a:cubicBezTo>
                    <a:pt x="4506" y="5119"/>
                    <a:pt x="4603" y="5159"/>
                    <a:pt x="4663" y="5199"/>
                  </a:cubicBezTo>
                  <a:lnTo>
                    <a:pt x="5010" y="5514"/>
                  </a:lnTo>
                  <a:lnTo>
                    <a:pt x="5451" y="5041"/>
                  </a:lnTo>
                  <a:lnTo>
                    <a:pt x="5136" y="4726"/>
                  </a:lnTo>
                  <a:cubicBezTo>
                    <a:pt x="5041" y="4632"/>
                    <a:pt x="5041" y="4474"/>
                    <a:pt x="5104" y="4285"/>
                  </a:cubicBezTo>
                  <a:cubicBezTo>
                    <a:pt x="5230" y="4096"/>
                    <a:pt x="5293" y="3907"/>
                    <a:pt x="5356" y="3718"/>
                  </a:cubicBezTo>
                  <a:cubicBezTo>
                    <a:pt x="5388" y="3561"/>
                    <a:pt x="5514" y="3434"/>
                    <a:pt x="5671" y="3434"/>
                  </a:cubicBezTo>
                  <a:lnTo>
                    <a:pt x="6081" y="3434"/>
                  </a:lnTo>
                  <a:lnTo>
                    <a:pt x="6081" y="2773"/>
                  </a:lnTo>
                  <a:lnTo>
                    <a:pt x="5671" y="2773"/>
                  </a:lnTo>
                  <a:cubicBezTo>
                    <a:pt x="5514" y="2710"/>
                    <a:pt x="5388" y="2615"/>
                    <a:pt x="5356" y="2458"/>
                  </a:cubicBezTo>
                  <a:cubicBezTo>
                    <a:pt x="5293" y="2269"/>
                    <a:pt x="5199" y="2017"/>
                    <a:pt x="5104" y="1859"/>
                  </a:cubicBezTo>
                  <a:cubicBezTo>
                    <a:pt x="5041" y="1733"/>
                    <a:pt x="5073" y="1544"/>
                    <a:pt x="5136" y="1418"/>
                  </a:cubicBezTo>
                  <a:lnTo>
                    <a:pt x="5451" y="1103"/>
                  </a:lnTo>
                  <a:lnTo>
                    <a:pt x="5010" y="631"/>
                  </a:lnTo>
                  <a:lnTo>
                    <a:pt x="4663" y="946"/>
                  </a:lnTo>
                  <a:cubicBezTo>
                    <a:pt x="4608" y="1019"/>
                    <a:pt x="4531" y="1050"/>
                    <a:pt x="4445" y="1050"/>
                  </a:cubicBezTo>
                  <a:cubicBezTo>
                    <a:pt x="4384" y="1050"/>
                    <a:pt x="4319" y="1035"/>
                    <a:pt x="4254" y="1009"/>
                  </a:cubicBezTo>
                  <a:cubicBezTo>
                    <a:pt x="4033" y="883"/>
                    <a:pt x="3844" y="788"/>
                    <a:pt x="3655" y="757"/>
                  </a:cubicBezTo>
                  <a:cubicBezTo>
                    <a:pt x="3498" y="725"/>
                    <a:pt x="3372" y="599"/>
                    <a:pt x="3372" y="442"/>
                  </a:cubicBezTo>
                  <a:lnTo>
                    <a:pt x="33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91;p55"/>
            <p:cNvSpPr/>
            <p:nvPr/>
          </p:nvSpPr>
          <p:spPr>
            <a:xfrm>
              <a:off x="-34763900" y="356122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522" y="2048"/>
                  </a:moveTo>
                  <a:cubicBezTo>
                    <a:pt x="6743" y="2048"/>
                    <a:pt x="6900" y="2206"/>
                    <a:pt x="6900" y="2395"/>
                  </a:cubicBezTo>
                  <a:lnTo>
                    <a:pt x="6900" y="2899"/>
                  </a:lnTo>
                  <a:cubicBezTo>
                    <a:pt x="6995" y="2962"/>
                    <a:pt x="7089" y="2994"/>
                    <a:pt x="7152" y="3025"/>
                  </a:cubicBezTo>
                  <a:lnTo>
                    <a:pt x="7530" y="2678"/>
                  </a:lnTo>
                  <a:cubicBezTo>
                    <a:pt x="7578" y="2615"/>
                    <a:pt x="7664" y="2584"/>
                    <a:pt x="7755" y="2584"/>
                  </a:cubicBezTo>
                  <a:cubicBezTo>
                    <a:pt x="7845" y="2584"/>
                    <a:pt x="7940" y="2615"/>
                    <a:pt x="8003" y="2678"/>
                  </a:cubicBezTo>
                  <a:lnTo>
                    <a:pt x="8979" y="3655"/>
                  </a:lnTo>
                  <a:cubicBezTo>
                    <a:pt x="9106" y="3781"/>
                    <a:pt x="9106" y="4002"/>
                    <a:pt x="8979" y="4128"/>
                  </a:cubicBezTo>
                  <a:lnTo>
                    <a:pt x="8633" y="4474"/>
                  </a:lnTo>
                  <a:cubicBezTo>
                    <a:pt x="8664" y="4569"/>
                    <a:pt x="8696" y="4695"/>
                    <a:pt x="8727" y="4758"/>
                  </a:cubicBezTo>
                  <a:lnTo>
                    <a:pt x="9263" y="4758"/>
                  </a:lnTo>
                  <a:cubicBezTo>
                    <a:pt x="9452" y="4758"/>
                    <a:pt x="9610" y="4915"/>
                    <a:pt x="9610" y="5104"/>
                  </a:cubicBezTo>
                  <a:lnTo>
                    <a:pt x="9610" y="6491"/>
                  </a:lnTo>
                  <a:cubicBezTo>
                    <a:pt x="9610" y="6680"/>
                    <a:pt x="9452" y="6837"/>
                    <a:pt x="9263" y="6837"/>
                  </a:cubicBezTo>
                  <a:lnTo>
                    <a:pt x="8727" y="6837"/>
                  </a:lnTo>
                  <a:cubicBezTo>
                    <a:pt x="8696" y="6963"/>
                    <a:pt x="8664" y="7026"/>
                    <a:pt x="8633" y="7121"/>
                  </a:cubicBezTo>
                  <a:lnTo>
                    <a:pt x="8979" y="7467"/>
                  </a:lnTo>
                  <a:cubicBezTo>
                    <a:pt x="9106" y="7593"/>
                    <a:pt x="9106" y="7814"/>
                    <a:pt x="8979" y="7940"/>
                  </a:cubicBezTo>
                  <a:lnTo>
                    <a:pt x="8003" y="8916"/>
                  </a:lnTo>
                  <a:cubicBezTo>
                    <a:pt x="7940" y="8979"/>
                    <a:pt x="7845" y="9011"/>
                    <a:pt x="7755" y="9011"/>
                  </a:cubicBezTo>
                  <a:cubicBezTo>
                    <a:pt x="7664" y="9011"/>
                    <a:pt x="7578" y="8979"/>
                    <a:pt x="7530" y="8916"/>
                  </a:cubicBezTo>
                  <a:lnTo>
                    <a:pt x="7152" y="8570"/>
                  </a:lnTo>
                  <a:cubicBezTo>
                    <a:pt x="7089" y="8601"/>
                    <a:pt x="6963" y="8664"/>
                    <a:pt x="6900" y="8696"/>
                  </a:cubicBezTo>
                  <a:lnTo>
                    <a:pt x="6900" y="9200"/>
                  </a:lnTo>
                  <a:cubicBezTo>
                    <a:pt x="6900" y="9389"/>
                    <a:pt x="6743" y="9547"/>
                    <a:pt x="6522" y="9547"/>
                  </a:cubicBezTo>
                  <a:lnTo>
                    <a:pt x="5167" y="9547"/>
                  </a:lnTo>
                  <a:cubicBezTo>
                    <a:pt x="4947" y="9547"/>
                    <a:pt x="4789" y="9389"/>
                    <a:pt x="4789" y="9200"/>
                  </a:cubicBezTo>
                  <a:lnTo>
                    <a:pt x="4789" y="8696"/>
                  </a:lnTo>
                  <a:cubicBezTo>
                    <a:pt x="4695" y="8664"/>
                    <a:pt x="4600" y="8601"/>
                    <a:pt x="4537" y="8570"/>
                  </a:cubicBezTo>
                  <a:lnTo>
                    <a:pt x="4159" y="8916"/>
                  </a:lnTo>
                  <a:cubicBezTo>
                    <a:pt x="4112" y="8979"/>
                    <a:pt x="4025" y="9011"/>
                    <a:pt x="3935" y="9011"/>
                  </a:cubicBezTo>
                  <a:cubicBezTo>
                    <a:pt x="3844" y="9011"/>
                    <a:pt x="3750" y="8979"/>
                    <a:pt x="3687" y="8916"/>
                  </a:cubicBezTo>
                  <a:lnTo>
                    <a:pt x="2710" y="7940"/>
                  </a:lnTo>
                  <a:cubicBezTo>
                    <a:pt x="2584" y="7814"/>
                    <a:pt x="2584" y="7593"/>
                    <a:pt x="2710" y="7467"/>
                  </a:cubicBezTo>
                  <a:lnTo>
                    <a:pt x="3057" y="7121"/>
                  </a:lnTo>
                  <a:cubicBezTo>
                    <a:pt x="3025" y="7026"/>
                    <a:pt x="2994" y="6932"/>
                    <a:pt x="2962" y="6837"/>
                  </a:cubicBezTo>
                  <a:lnTo>
                    <a:pt x="2426" y="6837"/>
                  </a:lnTo>
                  <a:cubicBezTo>
                    <a:pt x="2237" y="6837"/>
                    <a:pt x="2080" y="6680"/>
                    <a:pt x="2080" y="6491"/>
                  </a:cubicBezTo>
                  <a:lnTo>
                    <a:pt x="2080" y="5104"/>
                  </a:lnTo>
                  <a:cubicBezTo>
                    <a:pt x="2080" y="4915"/>
                    <a:pt x="2237" y="4758"/>
                    <a:pt x="2426" y="4758"/>
                  </a:cubicBezTo>
                  <a:lnTo>
                    <a:pt x="2962" y="4758"/>
                  </a:lnTo>
                  <a:cubicBezTo>
                    <a:pt x="2994" y="4632"/>
                    <a:pt x="3025" y="4569"/>
                    <a:pt x="3057" y="4474"/>
                  </a:cubicBezTo>
                  <a:lnTo>
                    <a:pt x="2710" y="4128"/>
                  </a:lnTo>
                  <a:cubicBezTo>
                    <a:pt x="2584" y="4002"/>
                    <a:pt x="2584" y="3781"/>
                    <a:pt x="2710" y="3655"/>
                  </a:cubicBezTo>
                  <a:lnTo>
                    <a:pt x="3687" y="2678"/>
                  </a:lnTo>
                  <a:cubicBezTo>
                    <a:pt x="3750" y="2615"/>
                    <a:pt x="3844" y="2584"/>
                    <a:pt x="3935" y="2584"/>
                  </a:cubicBezTo>
                  <a:cubicBezTo>
                    <a:pt x="4025" y="2584"/>
                    <a:pt x="4112" y="2615"/>
                    <a:pt x="4159" y="2678"/>
                  </a:cubicBezTo>
                  <a:lnTo>
                    <a:pt x="4537" y="3025"/>
                  </a:lnTo>
                  <a:cubicBezTo>
                    <a:pt x="4600" y="2994"/>
                    <a:pt x="4726" y="2962"/>
                    <a:pt x="4789" y="2899"/>
                  </a:cubicBezTo>
                  <a:lnTo>
                    <a:pt x="4789" y="2395"/>
                  </a:lnTo>
                  <a:cubicBezTo>
                    <a:pt x="4789" y="2206"/>
                    <a:pt x="4947" y="2048"/>
                    <a:pt x="5167" y="2048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1" y="6837"/>
                    <a:pt x="284" y="7877"/>
                    <a:pt x="820" y="8790"/>
                  </a:cubicBezTo>
                  <a:lnTo>
                    <a:pt x="32" y="11185"/>
                  </a:lnTo>
                  <a:cubicBezTo>
                    <a:pt x="1" y="11311"/>
                    <a:pt x="32" y="11468"/>
                    <a:pt x="127" y="11531"/>
                  </a:cubicBezTo>
                  <a:cubicBezTo>
                    <a:pt x="174" y="11602"/>
                    <a:pt x="274" y="11638"/>
                    <a:pt x="375" y="11638"/>
                  </a:cubicBezTo>
                  <a:cubicBezTo>
                    <a:pt x="408" y="11638"/>
                    <a:pt x="442" y="11634"/>
                    <a:pt x="473" y="11626"/>
                  </a:cubicBezTo>
                  <a:lnTo>
                    <a:pt x="2868" y="10838"/>
                  </a:lnTo>
                  <a:cubicBezTo>
                    <a:pt x="3781" y="11374"/>
                    <a:pt x="4789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2;p55"/>
            <p:cNvSpPr/>
            <p:nvPr/>
          </p:nvSpPr>
          <p:spPr>
            <a:xfrm>
              <a:off x="-34644175" y="368095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41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7186;p55"/>
          <p:cNvGrpSpPr/>
          <p:nvPr/>
        </p:nvGrpSpPr>
        <p:grpSpPr>
          <a:xfrm>
            <a:off x="7347149" y="2331109"/>
            <a:ext cx="357468" cy="352675"/>
            <a:chOff x="-33645475" y="3228075"/>
            <a:chExt cx="294600" cy="290650"/>
          </a:xfrm>
        </p:grpSpPr>
        <p:sp>
          <p:nvSpPr>
            <p:cNvPr id="42" name="Google Shape;7187;p55"/>
            <p:cNvSpPr/>
            <p:nvPr/>
          </p:nvSpPr>
          <p:spPr>
            <a:xfrm>
              <a:off x="-33456450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88;p55"/>
            <p:cNvSpPr/>
            <p:nvPr/>
          </p:nvSpPr>
          <p:spPr>
            <a:xfrm>
              <a:off x="-33575375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89;p55"/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90;p55"/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91;p55"/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92;p55"/>
            <p:cNvSpPr/>
            <p:nvPr/>
          </p:nvSpPr>
          <p:spPr>
            <a:xfrm>
              <a:off x="-33455650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93;p55"/>
            <p:cNvSpPr/>
            <p:nvPr/>
          </p:nvSpPr>
          <p:spPr>
            <a:xfrm>
              <a:off x="-33456450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971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7" name="Google Shape;2207;p74"/>
          <p:cNvGrpSpPr/>
          <p:nvPr/>
        </p:nvGrpSpPr>
        <p:grpSpPr>
          <a:xfrm>
            <a:off x="1049150" y="1694863"/>
            <a:ext cx="1952400" cy="1133400"/>
            <a:chOff x="1049150" y="1694863"/>
            <a:chExt cx="1952400" cy="1133400"/>
          </a:xfrm>
        </p:grpSpPr>
        <p:sp>
          <p:nvSpPr>
            <p:cNvPr id="2208" name="Google Shape;2208;p74"/>
            <p:cNvSpPr/>
            <p:nvPr/>
          </p:nvSpPr>
          <p:spPr>
            <a:xfrm>
              <a:off x="1049150" y="1694863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74"/>
            <p:cNvGrpSpPr/>
            <p:nvPr/>
          </p:nvGrpSpPr>
          <p:grpSpPr>
            <a:xfrm>
              <a:off x="1115247" y="1763750"/>
              <a:ext cx="1750805" cy="94001"/>
              <a:chOff x="3569131" y="3296864"/>
              <a:chExt cx="2721600" cy="146100"/>
            </a:xfrm>
          </p:grpSpPr>
          <p:sp>
            <p:nvSpPr>
              <p:cNvPr id="2210" name="Google Shape;2210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1" name="Google Shape;2211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12" name="Google Shape;2212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15" name="Google Shape;2215;p74"/>
          <p:cNvGrpSpPr/>
          <p:nvPr/>
        </p:nvGrpSpPr>
        <p:grpSpPr>
          <a:xfrm>
            <a:off x="6142599" y="1694863"/>
            <a:ext cx="1952400" cy="1133400"/>
            <a:chOff x="6142599" y="1694863"/>
            <a:chExt cx="1952400" cy="1133400"/>
          </a:xfrm>
        </p:grpSpPr>
        <p:sp>
          <p:nvSpPr>
            <p:cNvPr id="2216" name="Google Shape;2216;p74"/>
            <p:cNvSpPr/>
            <p:nvPr/>
          </p:nvSpPr>
          <p:spPr>
            <a:xfrm>
              <a:off x="6142599" y="1694863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7" name="Google Shape;2217;p74"/>
            <p:cNvGrpSpPr/>
            <p:nvPr/>
          </p:nvGrpSpPr>
          <p:grpSpPr>
            <a:xfrm>
              <a:off x="6243397" y="1763750"/>
              <a:ext cx="1750805" cy="94001"/>
              <a:chOff x="3569131" y="3296864"/>
              <a:chExt cx="2721600" cy="146100"/>
            </a:xfrm>
          </p:grpSpPr>
          <p:sp>
            <p:nvSpPr>
              <p:cNvPr id="2218" name="Google Shape;2218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9" name="Google Shape;2219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20" name="Google Shape;2220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23" name="Google Shape;2223;p74"/>
          <p:cNvGrpSpPr/>
          <p:nvPr/>
        </p:nvGrpSpPr>
        <p:grpSpPr>
          <a:xfrm>
            <a:off x="3588136" y="3133395"/>
            <a:ext cx="1952400" cy="1133400"/>
            <a:chOff x="3595871" y="3112538"/>
            <a:chExt cx="1952400" cy="1133400"/>
          </a:xfrm>
        </p:grpSpPr>
        <p:sp>
          <p:nvSpPr>
            <p:cNvPr id="2224" name="Google Shape;2224;p74"/>
            <p:cNvSpPr/>
            <p:nvPr/>
          </p:nvSpPr>
          <p:spPr>
            <a:xfrm>
              <a:off x="3595871" y="3112538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74"/>
            <p:cNvGrpSpPr/>
            <p:nvPr/>
          </p:nvGrpSpPr>
          <p:grpSpPr>
            <a:xfrm>
              <a:off x="3696672" y="3176300"/>
              <a:ext cx="1750805" cy="94001"/>
              <a:chOff x="3569131" y="3296864"/>
              <a:chExt cx="2721600" cy="146100"/>
            </a:xfrm>
          </p:grpSpPr>
          <p:sp>
            <p:nvSpPr>
              <p:cNvPr id="2226" name="Google Shape;2226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27" name="Google Shape;2227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28" name="Google Shape;2228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31" name="Google Shape;2231;p74"/>
          <p:cNvGrpSpPr/>
          <p:nvPr/>
        </p:nvGrpSpPr>
        <p:grpSpPr>
          <a:xfrm flipH="1">
            <a:off x="1584008" y="1914783"/>
            <a:ext cx="852587" cy="857650"/>
            <a:chOff x="3788123" y="2453994"/>
            <a:chExt cx="882687" cy="887929"/>
          </a:xfrm>
        </p:grpSpPr>
        <p:sp>
          <p:nvSpPr>
            <p:cNvPr id="2232" name="Google Shape;2232;p74"/>
            <p:cNvSpPr/>
            <p:nvPr/>
          </p:nvSpPr>
          <p:spPr>
            <a:xfrm>
              <a:off x="3874138" y="3148033"/>
              <a:ext cx="720910" cy="193889"/>
            </a:xfrm>
            <a:custGeom>
              <a:avLst/>
              <a:gdLst/>
              <a:ahLst/>
              <a:cxnLst/>
              <a:rect l="l" t="t" r="r" b="b"/>
              <a:pathLst>
                <a:path w="39736" h="10687" extrusionOk="0">
                  <a:moveTo>
                    <a:pt x="0" y="0"/>
                  </a:moveTo>
                  <a:lnTo>
                    <a:pt x="0" y="791"/>
                  </a:lnTo>
                  <a:cubicBezTo>
                    <a:pt x="4440" y="6791"/>
                    <a:pt x="11552" y="10687"/>
                    <a:pt x="19585" y="10687"/>
                  </a:cubicBezTo>
                  <a:cubicBezTo>
                    <a:pt x="27958" y="10687"/>
                    <a:pt x="35351" y="6453"/>
                    <a:pt x="39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4"/>
            <p:cNvSpPr/>
            <p:nvPr/>
          </p:nvSpPr>
          <p:spPr>
            <a:xfrm>
              <a:off x="3788123" y="2458856"/>
              <a:ext cx="882687" cy="703512"/>
            </a:xfrm>
            <a:custGeom>
              <a:avLst/>
              <a:gdLst/>
              <a:ahLst/>
              <a:cxnLst/>
              <a:rect l="l" t="t" r="r" b="b"/>
              <a:pathLst>
                <a:path w="48653" h="38777" extrusionOk="0">
                  <a:moveTo>
                    <a:pt x="24326" y="1"/>
                  </a:moveTo>
                  <a:cubicBezTo>
                    <a:pt x="10893" y="1"/>
                    <a:pt x="0" y="10895"/>
                    <a:pt x="0" y="24346"/>
                  </a:cubicBezTo>
                  <a:cubicBezTo>
                    <a:pt x="0" y="29746"/>
                    <a:pt x="1769" y="34731"/>
                    <a:pt x="4741" y="38777"/>
                  </a:cubicBezTo>
                  <a:lnTo>
                    <a:pt x="4741" y="37986"/>
                  </a:lnTo>
                  <a:lnTo>
                    <a:pt x="44476" y="37986"/>
                  </a:lnTo>
                  <a:cubicBezTo>
                    <a:pt x="47110" y="34091"/>
                    <a:pt x="48653" y="29407"/>
                    <a:pt x="48653" y="24346"/>
                  </a:cubicBezTo>
                  <a:cubicBezTo>
                    <a:pt x="48653" y="10895"/>
                    <a:pt x="37759" y="1"/>
                    <a:pt x="243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4"/>
            <p:cNvSpPr/>
            <p:nvPr/>
          </p:nvSpPr>
          <p:spPr>
            <a:xfrm>
              <a:off x="3902132" y="2453994"/>
              <a:ext cx="748197" cy="601533"/>
            </a:xfrm>
            <a:custGeom>
              <a:avLst/>
              <a:gdLst/>
              <a:ahLst/>
              <a:cxnLst/>
              <a:rect l="l" t="t" r="r" b="b"/>
              <a:pathLst>
                <a:path w="41240" h="33156" extrusionOk="0">
                  <a:moveTo>
                    <a:pt x="18876" y="1"/>
                  </a:moveTo>
                  <a:cubicBezTo>
                    <a:pt x="17739" y="1"/>
                    <a:pt x="16611" y="113"/>
                    <a:pt x="15521" y="344"/>
                  </a:cubicBezTo>
                  <a:cubicBezTo>
                    <a:pt x="13283" y="815"/>
                    <a:pt x="11176" y="1811"/>
                    <a:pt x="9463" y="3336"/>
                  </a:cubicBezTo>
                  <a:cubicBezTo>
                    <a:pt x="8560" y="4126"/>
                    <a:pt x="7789" y="5067"/>
                    <a:pt x="7130" y="6083"/>
                  </a:cubicBezTo>
                  <a:cubicBezTo>
                    <a:pt x="6866" y="6497"/>
                    <a:pt x="5080" y="9374"/>
                    <a:pt x="5419" y="9770"/>
                  </a:cubicBezTo>
                  <a:cubicBezTo>
                    <a:pt x="5419" y="9770"/>
                    <a:pt x="5625" y="9996"/>
                    <a:pt x="6001" y="10353"/>
                  </a:cubicBezTo>
                  <a:cubicBezTo>
                    <a:pt x="5851" y="10749"/>
                    <a:pt x="5720" y="11143"/>
                    <a:pt x="5662" y="11557"/>
                  </a:cubicBezTo>
                  <a:cubicBezTo>
                    <a:pt x="5512" y="12799"/>
                    <a:pt x="5813" y="14097"/>
                    <a:pt x="5361" y="15264"/>
                  </a:cubicBezTo>
                  <a:cubicBezTo>
                    <a:pt x="4722" y="16900"/>
                    <a:pt x="2860" y="17634"/>
                    <a:pt x="1543" y="18781"/>
                  </a:cubicBezTo>
                  <a:cubicBezTo>
                    <a:pt x="1147" y="19140"/>
                    <a:pt x="790" y="19534"/>
                    <a:pt x="527" y="20005"/>
                  </a:cubicBezTo>
                  <a:cubicBezTo>
                    <a:pt x="0" y="20983"/>
                    <a:pt x="0" y="22187"/>
                    <a:pt x="301" y="23279"/>
                  </a:cubicBezTo>
                  <a:cubicBezTo>
                    <a:pt x="658" y="24614"/>
                    <a:pt x="1505" y="25855"/>
                    <a:pt x="2690" y="26608"/>
                  </a:cubicBezTo>
                  <a:cubicBezTo>
                    <a:pt x="4724" y="27886"/>
                    <a:pt x="7946" y="28096"/>
                    <a:pt x="10362" y="28096"/>
                  </a:cubicBezTo>
                  <a:cubicBezTo>
                    <a:pt x="10472" y="28096"/>
                    <a:pt x="10580" y="28096"/>
                    <a:pt x="10686" y="28095"/>
                  </a:cubicBezTo>
                  <a:cubicBezTo>
                    <a:pt x="11138" y="28095"/>
                    <a:pt x="11608" y="28075"/>
                    <a:pt x="11984" y="27832"/>
                  </a:cubicBezTo>
                  <a:cubicBezTo>
                    <a:pt x="12511" y="27473"/>
                    <a:pt x="12681" y="26796"/>
                    <a:pt x="12699" y="26156"/>
                  </a:cubicBezTo>
                  <a:cubicBezTo>
                    <a:pt x="12756" y="24558"/>
                    <a:pt x="12192" y="22958"/>
                    <a:pt x="11457" y="21548"/>
                  </a:cubicBezTo>
                  <a:cubicBezTo>
                    <a:pt x="11439" y="21491"/>
                    <a:pt x="11401" y="21453"/>
                    <a:pt x="11364" y="21415"/>
                  </a:cubicBezTo>
                  <a:cubicBezTo>
                    <a:pt x="11329" y="21395"/>
                    <a:pt x="11295" y="21387"/>
                    <a:pt x="11260" y="21387"/>
                  </a:cubicBezTo>
                  <a:cubicBezTo>
                    <a:pt x="11201" y="21387"/>
                    <a:pt x="11141" y="21411"/>
                    <a:pt x="11081" y="21435"/>
                  </a:cubicBezTo>
                  <a:cubicBezTo>
                    <a:pt x="11061" y="21442"/>
                    <a:pt x="11043" y="21446"/>
                    <a:pt x="11027" y="21446"/>
                  </a:cubicBezTo>
                  <a:cubicBezTo>
                    <a:pt x="10375" y="21446"/>
                    <a:pt x="13222" y="15542"/>
                    <a:pt x="13095" y="13852"/>
                  </a:cubicBezTo>
                  <a:lnTo>
                    <a:pt x="13095" y="13852"/>
                  </a:lnTo>
                  <a:cubicBezTo>
                    <a:pt x="13540" y="13916"/>
                    <a:pt x="14004" y="13954"/>
                    <a:pt x="14485" y="13954"/>
                  </a:cubicBezTo>
                  <a:cubicBezTo>
                    <a:pt x="14714" y="13954"/>
                    <a:pt x="14946" y="13946"/>
                    <a:pt x="15182" y="13927"/>
                  </a:cubicBezTo>
                  <a:cubicBezTo>
                    <a:pt x="16412" y="14519"/>
                    <a:pt x="17569" y="14750"/>
                    <a:pt x="18627" y="14750"/>
                  </a:cubicBezTo>
                  <a:cubicBezTo>
                    <a:pt x="20094" y="14750"/>
                    <a:pt x="21372" y="14305"/>
                    <a:pt x="22389" y="13759"/>
                  </a:cubicBezTo>
                  <a:cubicBezTo>
                    <a:pt x="22444" y="15997"/>
                    <a:pt x="23216" y="18349"/>
                    <a:pt x="25379" y="19308"/>
                  </a:cubicBezTo>
                  <a:cubicBezTo>
                    <a:pt x="25617" y="18172"/>
                    <a:pt x="26758" y="17341"/>
                    <a:pt x="27903" y="17341"/>
                  </a:cubicBezTo>
                  <a:cubicBezTo>
                    <a:pt x="28028" y="17341"/>
                    <a:pt x="28153" y="17351"/>
                    <a:pt x="28277" y="17371"/>
                  </a:cubicBezTo>
                  <a:cubicBezTo>
                    <a:pt x="28427" y="17389"/>
                    <a:pt x="28578" y="17427"/>
                    <a:pt x="28710" y="17484"/>
                  </a:cubicBezTo>
                  <a:cubicBezTo>
                    <a:pt x="29764" y="17860"/>
                    <a:pt x="30572" y="18894"/>
                    <a:pt x="30667" y="20005"/>
                  </a:cubicBezTo>
                  <a:cubicBezTo>
                    <a:pt x="30722" y="20437"/>
                    <a:pt x="30647" y="20870"/>
                    <a:pt x="30516" y="21284"/>
                  </a:cubicBezTo>
                  <a:cubicBezTo>
                    <a:pt x="30271" y="22093"/>
                    <a:pt x="29706" y="22808"/>
                    <a:pt x="28991" y="23241"/>
                  </a:cubicBezTo>
                  <a:cubicBezTo>
                    <a:pt x="28346" y="23642"/>
                    <a:pt x="27595" y="23838"/>
                    <a:pt x="26840" y="23838"/>
                  </a:cubicBezTo>
                  <a:cubicBezTo>
                    <a:pt x="26319" y="23838"/>
                    <a:pt x="25796" y="23744"/>
                    <a:pt x="25304" y="23560"/>
                  </a:cubicBezTo>
                  <a:cubicBezTo>
                    <a:pt x="25220" y="23536"/>
                    <a:pt x="25129" y="23505"/>
                    <a:pt x="25044" y="23505"/>
                  </a:cubicBezTo>
                  <a:cubicBezTo>
                    <a:pt x="24996" y="23505"/>
                    <a:pt x="24950" y="23515"/>
                    <a:pt x="24910" y="23542"/>
                  </a:cubicBezTo>
                  <a:cubicBezTo>
                    <a:pt x="24834" y="23580"/>
                    <a:pt x="24797" y="23655"/>
                    <a:pt x="24759" y="23730"/>
                  </a:cubicBezTo>
                  <a:cubicBezTo>
                    <a:pt x="23686" y="25762"/>
                    <a:pt x="22896" y="28057"/>
                    <a:pt x="22971" y="30371"/>
                  </a:cubicBezTo>
                  <a:cubicBezTo>
                    <a:pt x="22991" y="31274"/>
                    <a:pt x="23254" y="32252"/>
                    <a:pt x="24007" y="32761"/>
                  </a:cubicBezTo>
                  <a:cubicBezTo>
                    <a:pt x="24533" y="33118"/>
                    <a:pt x="25211" y="33155"/>
                    <a:pt x="25850" y="33155"/>
                  </a:cubicBezTo>
                  <a:lnTo>
                    <a:pt x="25906" y="33155"/>
                  </a:lnTo>
                  <a:cubicBezTo>
                    <a:pt x="29405" y="33155"/>
                    <a:pt x="34317" y="32929"/>
                    <a:pt x="37345" y="31010"/>
                  </a:cubicBezTo>
                  <a:cubicBezTo>
                    <a:pt x="39058" y="29939"/>
                    <a:pt x="40280" y="28151"/>
                    <a:pt x="40807" y="26194"/>
                  </a:cubicBezTo>
                  <a:cubicBezTo>
                    <a:pt x="41240" y="24651"/>
                    <a:pt x="41220" y="22920"/>
                    <a:pt x="40468" y="21510"/>
                  </a:cubicBezTo>
                  <a:cubicBezTo>
                    <a:pt x="40092" y="20833"/>
                    <a:pt x="39584" y="20268"/>
                    <a:pt x="39020" y="19760"/>
                  </a:cubicBezTo>
                  <a:cubicBezTo>
                    <a:pt x="37119" y="18086"/>
                    <a:pt x="34447" y="17032"/>
                    <a:pt x="33526" y="14680"/>
                  </a:cubicBezTo>
                  <a:cubicBezTo>
                    <a:pt x="32867" y="13024"/>
                    <a:pt x="33301" y="11143"/>
                    <a:pt x="33075" y="9374"/>
                  </a:cubicBezTo>
                  <a:cubicBezTo>
                    <a:pt x="32792" y="7230"/>
                    <a:pt x="31513" y="5293"/>
                    <a:pt x="29876" y="3900"/>
                  </a:cubicBezTo>
                  <a:cubicBezTo>
                    <a:pt x="26908" y="1371"/>
                    <a:pt x="22838" y="1"/>
                    <a:pt x="18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4"/>
            <p:cNvSpPr/>
            <p:nvPr/>
          </p:nvSpPr>
          <p:spPr>
            <a:xfrm>
              <a:off x="4014418" y="2665994"/>
              <a:ext cx="445779" cy="574555"/>
            </a:xfrm>
            <a:custGeom>
              <a:avLst/>
              <a:gdLst/>
              <a:ahLst/>
              <a:cxnLst/>
              <a:rect l="l" t="t" r="r" b="b"/>
              <a:pathLst>
                <a:path w="24571" h="31669" extrusionOk="0">
                  <a:moveTo>
                    <a:pt x="15332" y="1"/>
                  </a:moveTo>
                  <a:cubicBezTo>
                    <a:pt x="15164" y="1"/>
                    <a:pt x="14989" y="49"/>
                    <a:pt x="14825" y="155"/>
                  </a:cubicBezTo>
                  <a:cubicBezTo>
                    <a:pt x="12453" y="1705"/>
                    <a:pt x="10229" y="2271"/>
                    <a:pt x="8246" y="2271"/>
                  </a:cubicBezTo>
                  <a:cubicBezTo>
                    <a:pt x="5558" y="2271"/>
                    <a:pt x="3311" y="1232"/>
                    <a:pt x="1731" y="192"/>
                  </a:cubicBezTo>
                  <a:lnTo>
                    <a:pt x="697" y="8922"/>
                  </a:lnTo>
                  <a:lnTo>
                    <a:pt x="602" y="9768"/>
                  </a:lnTo>
                  <a:cubicBezTo>
                    <a:pt x="0" y="14717"/>
                    <a:pt x="3256" y="19250"/>
                    <a:pt x="8015" y="20361"/>
                  </a:cubicBezTo>
                  <a:lnTo>
                    <a:pt x="8128" y="25967"/>
                  </a:lnTo>
                  <a:cubicBezTo>
                    <a:pt x="8202" y="29138"/>
                    <a:pt x="10798" y="31669"/>
                    <a:pt x="13954" y="31669"/>
                  </a:cubicBezTo>
                  <a:cubicBezTo>
                    <a:pt x="14000" y="31669"/>
                    <a:pt x="14046" y="31668"/>
                    <a:pt x="14092" y="31667"/>
                  </a:cubicBezTo>
                  <a:cubicBezTo>
                    <a:pt x="17328" y="31612"/>
                    <a:pt x="19887" y="28920"/>
                    <a:pt x="19812" y="25704"/>
                  </a:cubicBezTo>
                  <a:lnTo>
                    <a:pt x="19717" y="21470"/>
                  </a:lnTo>
                  <a:lnTo>
                    <a:pt x="19661" y="21470"/>
                  </a:lnTo>
                  <a:cubicBezTo>
                    <a:pt x="19022" y="21470"/>
                    <a:pt x="18344" y="21433"/>
                    <a:pt x="17818" y="21076"/>
                  </a:cubicBezTo>
                  <a:cubicBezTo>
                    <a:pt x="17065" y="20567"/>
                    <a:pt x="16802" y="19589"/>
                    <a:pt x="16782" y="18686"/>
                  </a:cubicBezTo>
                  <a:cubicBezTo>
                    <a:pt x="16707" y="16372"/>
                    <a:pt x="17497" y="14077"/>
                    <a:pt x="18570" y="12045"/>
                  </a:cubicBezTo>
                  <a:cubicBezTo>
                    <a:pt x="18608" y="11970"/>
                    <a:pt x="18645" y="11895"/>
                    <a:pt x="18721" y="11857"/>
                  </a:cubicBezTo>
                  <a:cubicBezTo>
                    <a:pt x="18761" y="11830"/>
                    <a:pt x="18807" y="11820"/>
                    <a:pt x="18855" y="11820"/>
                  </a:cubicBezTo>
                  <a:cubicBezTo>
                    <a:pt x="18940" y="11820"/>
                    <a:pt x="19031" y="11851"/>
                    <a:pt x="19115" y="11875"/>
                  </a:cubicBezTo>
                  <a:cubicBezTo>
                    <a:pt x="19607" y="12059"/>
                    <a:pt x="20130" y="12153"/>
                    <a:pt x="20651" y="12153"/>
                  </a:cubicBezTo>
                  <a:cubicBezTo>
                    <a:pt x="21406" y="12153"/>
                    <a:pt x="22157" y="11957"/>
                    <a:pt x="22802" y="11556"/>
                  </a:cubicBezTo>
                  <a:cubicBezTo>
                    <a:pt x="23517" y="11123"/>
                    <a:pt x="24082" y="10408"/>
                    <a:pt x="24327" y="9599"/>
                  </a:cubicBezTo>
                  <a:cubicBezTo>
                    <a:pt x="24365" y="9505"/>
                    <a:pt x="24383" y="9392"/>
                    <a:pt x="24383" y="9279"/>
                  </a:cubicBezTo>
                  <a:cubicBezTo>
                    <a:pt x="24571" y="7811"/>
                    <a:pt x="23781" y="6439"/>
                    <a:pt x="22521" y="5799"/>
                  </a:cubicBezTo>
                  <a:cubicBezTo>
                    <a:pt x="22389" y="5742"/>
                    <a:pt x="22238" y="5704"/>
                    <a:pt x="22088" y="5686"/>
                  </a:cubicBezTo>
                  <a:cubicBezTo>
                    <a:pt x="21964" y="5666"/>
                    <a:pt x="21839" y="5656"/>
                    <a:pt x="21714" y="5656"/>
                  </a:cubicBezTo>
                  <a:cubicBezTo>
                    <a:pt x="20569" y="5656"/>
                    <a:pt x="19428" y="6487"/>
                    <a:pt x="19190" y="7623"/>
                  </a:cubicBezTo>
                  <a:cubicBezTo>
                    <a:pt x="16669" y="6494"/>
                    <a:pt x="16030" y="3466"/>
                    <a:pt x="16218" y="983"/>
                  </a:cubicBezTo>
                  <a:cubicBezTo>
                    <a:pt x="16260" y="408"/>
                    <a:pt x="15823" y="1"/>
                    <a:pt x="15332" y="1"/>
                  </a:cubicBezTo>
                  <a:close/>
                </a:path>
              </a:pathLst>
            </a:custGeom>
            <a:solidFill>
              <a:srgbClr val="FFBA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4"/>
            <p:cNvSpPr/>
            <p:nvPr/>
          </p:nvSpPr>
          <p:spPr>
            <a:xfrm>
              <a:off x="4025340" y="2827865"/>
              <a:ext cx="1724" cy="15349"/>
            </a:xfrm>
            <a:custGeom>
              <a:avLst/>
              <a:gdLst/>
              <a:ahLst/>
              <a:cxnLst/>
              <a:rect l="l" t="t" r="r" b="b"/>
              <a:pathLst>
                <a:path w="95" h="846" extrusionOk="0">
                  <a:moveTo>
                    <a:pt x="95" y="0"/>
                  </a:moveTo>
                  <a:lnTo>
                    <a:pt x="0" y="846"/>
                  </a:lnTo>
                  <a:lnTo>
                    <a:pt x="95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4"/>
            <p:cNvSpPr/>
            <p:nvPr/>
          </p:nvSpPr>
          <p:spPr>
            <a:xfrm>
              <a:off x="4054804" y="2963846"/>
              <a:ext cx="105027" cy="71881"/>
            </a:xfrm>
            <a:custGeom>
              <a:avLst/>
              <a:gdLst/>
              <a:ahLst/>
              <a:cxnLst/>
              <a:rect l="l" t="t" r="r" b="b"/>
              <a:pathLst>
                <a:path w="5789" h="3962" extrusionOk="0">
                  <a:moveTo>
                    <a:pt x="1" y="1"/>
                  </a:moveTo>
                  <a:cubicBezTo>
                    <a:pt x="1338" y="1944"/>
                    <a:pt x="3370" y="3386"/>
                    <a:pt x="5789" y="3962"/>
                  </a:cubicBezTo>
                  <a:lnTo>
                    <a:pt x="5789" y="3944"/>
                  </a:lnTo>
                  <a:cubicBezTo>
                    <a:pt x="3370" y="3386"/>
                    <a:pt x="1338" y="1944"/>
                    <a:pt x="1" y="1"/>
                  </a:cubicBezTo>
                  <a:close/>
                </a:path>
              </a:pathLst>
            </a:custGeom>
            <a:solidFill>
              <a:srgbClr val="A0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4"/>
            <p:cNvSpPr/>
            <p:nvPr/>
          </p:nvSpPr>
          <p:spPr>
            <a:xfrm>
              <a:off x="4020550" y="2847659"/>
              <a:ext cx="33473" cy="115023"/>
            </a:xfrm>
            <a:custGeom>
              <a:avLst/>
              <a:gdLst/>
              <a:ahLst/>
              <a:cxnLst/>
              <a:rect l="l" t="t" r="r" b="b"/>
              <a:pathLst>
                <a:path w="1845" h="6340" extrusionOk="0">
                  <a:moveTo>
                    <a:pt x="227" y="0"/>
                  </a:moveTo>
                  <a:cubicBezTo>
                    <a:pt x="1" y="2333"/>
                    <a:pt x="640" y="4534"/>
                    <a:pt x="1845" y="6340"/>
                  </a:cubicBezTo>
                  <a:lnTo>
                    <a:pt x="1845" y="6340"/>
                  </a:lnTo>
                  <a:cubicBezTo>
                    <a:pt x="640" y="4534"/>
                    <a:pt x="1" y="2333"/>
                    <a:pt x="227" y="0"/>
                  </a:cubicBezTo>
                  <a:close/>
                </a:path>
              </a:pathLst>
            </a:custGeom>
            <a:solidFill>
              <a:srgbClr val="87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4"/>
            <p:cNvSpPr/>
            <p:nvPr/>
          </p:nvSpPr>
          <p:spPr>
            <a:xfrm>
              <a:off x="4318890" y="2952434"/>
              <a:ext cx="7874" cy="41655"/>
            </a:xfrm>
            <a:custGeom>
              <a:avLst/>
              <a:gdLst/>
              <a:ahLst/>
              <a:cxnLst/>
              <a:rect l="l" t="t" r="r" b="b"/>
              <a:pathLst>
                <a:path w="434" h="2296" extrusionOk="0">
                  <a:moveTo>
                    <a:pt x="321" y="0"/>
                  </a:moveTo>
                  <a:cubicBezTo>
                    <a:pt x="133" y="753"/>
                    <a:pt x="20" y="1525"/>
                    <a:pt x="0" y="2296"/>
                  </a:cubicBezTo>
                  <a:cubicBezTo>
                    <a:pt x="113" y="2165"/>
                    <a:pt x="263" y="1543"/>
                    <a:pt x="339" y="979"/>
                  </a:cubicBezTo>
                  <a:cubicBezTo>
                    <a:pt x="414" y="471"/>
                    <a:pt x="434" y="0"/>
                    <a:pt x="339" y="0"/>
                  </a:cubicBezTo>
                  <a:close/>
                </a:path>
              </a:pathLst>
            </a:custGeom>
            <a:solidFill>
              <a:srgbClr val="87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4"/>
            <p:cNvSpPr/>
            <p:nvPr/>
          </p:nvSpPr>
          <p:spPr>
            <a:xfrm>
              <a:off x="4016468" y="2828536"/>
              <a:ext cx="308241" cy="284003"/>
            </a:xfrm>
            <a:custGeom>
              <a:avLst/>
              <a:gdLst/>
              <a:ahLst/>
              <a:cxnLst/>
              <a:rect l="l" t="t" r="r" b="b"/>
              <a:pathLst>
                <a:path w="16990" h="15654" extrusionOk="0">
                  <a:moveTo>
                    <a:pt x="584" y="1"/>
                  </a:moveTo>
                  <a:lnTo>
                    <a:pt x="489" y="809"/>
                  </a:lnTo>
                  <a:cubicBezTo>
                    <a:pt x="471" y="809"/>
                    <a:pt x="471" y="809"/>
                    <a:pt x="471" y="829"/>
                  </a:cubicBezTo>
                  <a:lnTo>
                    <a:pt x="471" y="847"/>
                  </a:lnTo>
                  <a:lnTo>
                    <a:pt x="471" y="866"/>
                  </a:lnTo>
                  <a:lnTo>
                    <a:pt x="471" y="884"/>
                  </a:lnTo>
                  <a:lnTo>
                    <a:pt x="471" y="904"/>
                  </a:lnTo>
                  <a:lnTo>
                    <a:pt x="471" y="922"/>
                  </a:lnTo>
                  <a:lnTo>
                    <a:pt x="471" y="941"/>
                  </a:lnTo>
                  <a:lnTo>
                    <a:pt x="471" y="959"/>
                  </a:lnTo>
                  <a:cubicBezTo>
                    <a:pt x="471" y="979"/>
                    <a:pt x="471" y="979"/>
                    <a:pt x="452" y="979"/>
                  </a:cubicBezTo>
                  <a:lnTo>
                    <a:pt x="452" y="997"/>
                  </a:lnTo>
                  <a:lnTo>
                    <a:pt x="452" y="1017"/>
                  </a:lnTo>
                  <a:lnTo>
                    <a:pt x="452" y="1035"/>
                  </a:lnTo>
                  <a:lnTo>
                    <a:pt x="452" y="1054"/>
                  </a:lnTo>
                  <a:cubicBezTo>
                    <a:pt x="226" y="3387"/>
                    <a:pt x="865" y="5588"/>
                    <a:pt x="2070" y="7394"/>
                  </a:cubicBezTo>
                  <a:cubicBezTo>
                    <a:pt x="3406" y="9370"/>
                    <a:pt x="5456" y="10837"/>
                    <a:pt x="7902" y="11402"/>
                  </a:cubicBezTo>
                  <a:lnTo>
                    <a:pt x="7902" y="11420"/>
                  </a:lnTo>
                  <a:cubicBezTo>
                    <a:pt x="7959" y="11420"/>
                    <a:pt x="8015" y="11440"/>
                    <a:pt x="8072" y="11458"/>
                  </a:cubicBezTo>
                  <a:lnTo>
                    <a:pt x="8015" y="11458"/>
                  </a:lnTo>
                  <a:lnTo>
                    <a:pt x="8110" y="15654"/>
                  </a:lnTo>
                  <a:lnTo>
                    <a:pt x="16368" y="9388"/>
                  </a:lnTo>
                  <a:cubicBezTo>
                    <a:pt x="16463" y="9313"/>
                    <a:pt x="16556" y="9219"/>
                    <a:pt x="16651" y="9144"/>
                  </a:cubicBezTo>
                  <a:cubicBezTo>
                    <a:pt x="16651" y="9125"/>
                    <a:pt x="16669" y="9125"/>
                    <a:pt x="16669" y="9125"/>
                  </a:cubicBezTo>
                  <a:cubicBezTo>
                    <a:pt x="16689" y="8354"/>
                    <a:pt x="16802" y="7582"/>
                    <a:pt x="16990" y="6829"/>
                  </a:cubicBezTo>
                  <a:lnTo>
                    <a:pt x="16990" y="6829"/>
                  </a:lnTo>
                  <a:lnTo>
                    <a:pt x="16932" y="6887"/>
                  </a:lnTo>
                  <a:cubicBezTo>
                    <a:pt x="15334" y="8974"/>
                    <a:pt x="12718" y="10178"/>
                    <a:pt x="9821" y="10178"/>
                  </a:cubicBezTo>
                  <a:cubicBezTo>
                    <a:pt x="9407" y="10178"/>
                    <a:pt x="8975" y="10160"/>
                    <a:pt x="8541" y="10103"/>
                  </a:cubicBezTo>
                  <a:cubicBezTo>
                    <a:pt x="3557" y="9501"/>
                    <a:pt x="0" y="4986"/>
                    <a:pt x="584" y="1"/>
                  </a:cubicBezTo>
                  <a:close/>
                </a:path>
              </a:pathLst>
            </a:custGeom>
            <a:solidFill>
              <a:srgbClr val="FDA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4"/>
            <p:cNvSpPr/>
            <p:nvPr/>
          </p:nvSpPr>
          <p:spPr>
            <a:xfrm>
              <a:off x="4161864" y="2782036"/>
              <a:ext cx="21862" cy="20301"/>
            </a:xfrm>
            <a:custGeom>
              <a:avLst/>
              <a:gdLst/>
              <a:ahLst/>
              <a:cxnLst/>
              <a:rect l="l" t="t" r="r" b="b"/>
              <a:pathLst>
                <a:path w="1205" h="1119" extrusionOk="0">
                  <a:moveTo>
                    <a:pt x="608" y="1"/>
                  </a:moveTo>
                  <a:cubicBezTo>
                    <a:pt x="319" y="1"/>
                    <a:pt x="73" y="215"/>
                    <a:pt x="38" y="494"/>
                  </a:cubicBezTo>
                  <a:cubicBezTo>
                    <a:pt x="1" y="795"/>
                    <a:pt x="226" y="1077"/>
                    <a:pt x="527" y="1114"/>
                  </a:cubicBezTo>
                  <a:cubicBezTo>
                    <a:pt x="553" y="1117"/>
                    <a:pt x="578" y="1119"/>
                    <a:pt x="602" y="1119"/>
                  </a:cubicBezTo>
                  <a:cubicBezTo>
                    <a:pt x="891" y="1119"/>
                    <a:pt x="1133" y="920"/>
                    <a:pt x="1167" y="625"/>
                  </a:cubicBezTo>
                  <a:cubicBezTo>
                    <a:pt x="1205" y="324"/>
                    <a:pt x="979" y="43"/>
                    <a:pt x="678" y="5"/>
                  </a:cubicBezTo>
                  <a:cubicBezTo>
                    <a:pt x="655" y="2"/>
                    <a:pt x="631" y="1"/>
                    <a:pt x="608" y="1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4"/>
            <p:cNvSpPr/>
            <p:nvPr/>
          </p:nvSpPr>
          <p:spPr>
            <a:xfrm>
              <a:off x="4060500" y="2767358"/>
              <a:ext cx="21862" cy="20320"/>
            </a:xfrm>
            <a:custGeom>
              <a:avLst/>
              <a:gdLst/>
              <a:ahLst/>
              <a:cxnLst/>
              <a:rect l="l" t="t" r="r" b="b"/>
              <a:pathLst>
                <a:path w="1205" h="1120" extrusionOk="0">
                  <a:moveTo>
                    <a:pt x="608" y="0"/>
                  </a:moveTo>
                  <a:cubicBezTo>
                    <a:pt x="317" y="0"/>
                    <a:pt x="73" y="214"/>
                    <a:pt x="38" y="493"/>
                  </a:cubicBezTo>
                  <a:cubicBezTo>
                    <a:pt x="1" y="814"/>
                    <a:pt x="227" y="1095"/>
                    <a:pt x="546" y="1115"/>
                  </a:cubicBezTo>
                  <a:cubicBezTo>
                    <a:pt x="569" y="1118"/>
                    <a:pt x="593" y="1119"/>
                    <a:pt x="616" y="1119"/>
                  </a:cubicBezTo>
                  <a:cubicBezTo>
                    <a:pt x="889" y="1119"/>
                    <a:pt x="1133" y="920"/>
                    <a:pt x="1167" y="626"/>
                  </a:cubicBezTo>
                  <a:cubicBezTo>
                    <a:pt x="1205" y="325"/>
                    <a:pt x="979" y="42"/>
                    <a:pt x="678" y="4"/>
                  </a:cubicBezTo>
                  <a:cubicBezTo>
                    <a:pt x="655" y="2"/>
                    <a:pt x="631" y="0"/>
                    <a:pt x="608" y="0"/>
                  </a:cubicBezTo>
                  <a:close/>
                </a:path>
              </a:pathLst>
            </a:custGeom>
            <a:solidFill>
              <a:srgbClr val="27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4"/>
            <p:cNvSpPr/>
            <p:nvPr/>
          </p:nvSpPr>
          <p:spPr>
            <a:xfrm>
              <a:off x="4074833" y="2767866"/>
              <a:ext cx="47805" cy="91402"/>
            </a:xfrm>
            <a:custGeom>
              <a:avLst/>
              <a:gdLst/>
              <a:ahLst/>
              <a:cxnLst/>
              <a:rect l="l" t="t" r="r" b="b"/>
              <a:pathLst>
                <a:path w="2635" h="5038" extrusionOk="0">
                  <a:moveTo>
                    <a:pt x="2166" y="0"/>
                  </a:moveTo>
                  <a:cubicBezTo>
                    <a:pt x="2060" y="0"/>
                    <a:pt x="1948" y="59"/>
                    <a:pt x="1882" y="164"/>
                  </a:cubicBezTo>
                  <a:lnTo>
                    <a:pt x="94" y="3458"/>
                  </a:lnTo>
                  <a:cubicBezTo>
                    <a:pt x="19" y="3608"/>
                    <a:pt x="1" y="3796"/>
                    <a:pt x="76" y="3947"/>
                  </a:cubicBezTo>
                  <a:cubicBezTo>
                    <a:pt x="207" y="4285"/>
                    <a:pt x="696" y="5038"/>
                    <a:pt x="2314" y="5038"/>
                  </a:cubicBezTo>
                  <a:cubicBezTo>
                    <a:pt x="2502" y="5038"/>
                    <a:pt x="2635" y="4905"/>
                    <a:pt x="2635" y="4737"/>
                  </a:cubicBezTo>
                  <a:cubicBezTo>
                    <a:pt x="2635" y="4567"/>
                    <a:pt x="2484" y="4436"/>
                    <a:pt x="2314" y="4436"/>
                  </a:cubicBezTo>
                  <a:cubicBezTo>
                    <a:pt x="1073" y="4436"/>
                    <a:pt x="734" y="3927"/>
                    <a:pt x="641" y="3739"/>
                  </a:cubicBezTo>
                  <a:lnTo>
                    <a:pt x="2427" y="447"/>
                  </a:lnTo>
                  <a:cubicBezTo>
                    <a:pt x="2502" y="297"/>
                    <a:pt x="2447" y="127"/>
                    <a:pt x="2296" y="33"/>
                  </a:cubicBezTo>
                  <a:cubicBezTo>
                    <a:pt x="2257" y="11"/>
                    <a:pt x="2212" y="0"/>
                    <a:pt x="2166" y="0"/>
                  </a:cubicBezTo>
                  <a:close/>
                </a:path>
              </a:pathLst>
            </a:custGeom>
            <a:solidFill>
              <a:srgbClr val="FB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4"/>
            <p:cNvSpPr/>
            <p:nvPr/>
          </p:nvSpPr>
          <p:spPr>
            <a:xfrm>
              <a:off x="4087134" y="2943817"/>
              <a:ext cx="41292" cy="23331"/>
            </a:xfrm>
            <a:custGeom>
              <a:avLst/>
              <a:gdLst/>
              <a:ahLst/>
              <a:cxnLst/>
              <a:rect l="l" t="t" r="r" b="b"/>
              <a:pathLst>
                <a:path w="2276" h="1286" extrusionOk="0">
                  <a:moveTo>
                    <a:pt x="718" y="0"/>
                  </a:moveTo>
                  <a:cubicBezTo>
                    <a:pt x="576" y="0"/>
                    <a:pt x="424" y="19"/>
                    <a:pt x="264" y="61"/>
                  </a:cubicBezTo>
                  <a:cubicBezTo>
                    <a:pt x="94" y="99"/>
                    <a:pt x="0" y="269"/>
                    <a:pt x="38" y="420"/>
                  </a:cubicBezTo>
                  <a:cubicBezTo>
                    <a:pt x="70" y="564"/>
                    <a:pt x="197" y="654"/>
                    <a:pt x="340" y="654"/>
                  </a:cubicBezTo>
                  <a:cubicBezTo>
                    <a:pt x="364" y="654"/>
                    <a:pt x="389" y="651"/>
                    <a:pt x="414" y="645"/>
                  </a:cubicBezTo>
                  <a:cubicBezTo>
                    <a:pt x="516" y="618"/>
                    <a:pt x="613" y="606"/>
                    <a:pt x="704" y="606"/>
                  </a:cubicBezTo>
                  <a:cubicBezTo>
                    <a:pt x="1302" y="606"/>
                    <a:pt x="1658" y="1120"/>
                    <a:pt x="1674" y="1153"/>
                  </a:cubicBezTo>
                  <a:cubicBezTo>
                    <a:pt x="1731" y="1247"/>
                    <a:pt x="1844" y="1285"/>
                    <a:pt x="1937" y="1285"/>
                  </a:cubicBezTo>
                  <a:cubicBezTo>
                    <a:pt x="1995" y="1285"/>
                    <a:pt x="2050" y="1266"/>
                    <a:pt x="2107" y="1247"/>
                  </a:cubicBezTo>
                  <a:cubicBezTo>
                    <a:pt x="2238" y="1153"/>
                    <a:pt x="2276" y="965"/>
                    <a:pt x="2183" y="814"/>
                  </a:cubicBezTo>
                  <a:cubicBezTo>
                    <a:pt x="2166" y="781"/>
                    <a:pt x="1641" y="0"/>
                    <a:pt x="718" y="0"/>
                  </a:cubicBezTo>
                  <a:close/>
                </a:path>
              </a:pathLst>
            </a:custGeom>
            <a:solidFill>
              <a:srgbClr val="FB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4"/>
            <p:cNvSpPr/>
            <p:nvPr/>
          </p:nvSpPr>
          <p:spPr>
            <a:xfrm>
              <a:off x="4150616" y="2746204"/>
              <a:ext cx="41310" cy="22279"/>
            </a:xfrm>
            <a:custGeom>
              <a:avLst/>
              <a:gdLst/>
              <a:ahLst/>
              <a:cxnLst/>
              <a:rect l="l" t="t" r="r" b="b"/>
              <a:pathLst>
                <a:path w="2277" h="1228" extrusionOk="0">
                  <a:moveTo>
                    <a:pt x="791" y="0"/>
                  </a:moveTo>
                  <a:cubicBezTo>
                    <a:pt x="548" y="0"/>
                    <a:pt x="348" y="58"/>
                    <a:pt x="226" y="136"/>
                  </a:cubicBezTo>
                  <a:cubicBezTo>
                    <a:pt x="1" y="267"/>
                    <a:pt x="1" y="437"/>
                    <a:pt x="113" y="531"/>
                  </a:cubicBezTo>
                  <a:cubicBezTo>
                    <a:pt x="226" y="643"/>
                    <a:pt x="395" y="681"/>
                    <a:pt x="565" y="738"/>
                  </a:cubicBezTo>
                  <a:cubicBezTo>
                    <a:pt x="734" y="794"/>
                    <a:pt x="904" y="851"/>
                    <a:pt x="1054" y="889"/>
                  </a:cubicBezTo>
                  <a:cubicBezTo>
                    <a:pt x="1205" y="945"/>
                    <a:pt x="1373" y="1020"/>
                    <a:pt x="1524" y="1095"/>
                  </a:cubicBezTo>
                  <a:cubicBezTo>
                    <a:pt x="1694" y="1152"/>
                    <a:pt x="1862" y="1227"/>
                    <a:pt x="2013" y="1227"/>
                  </a:cubicBezTo>
                  <a:cubicBezTo>
                    <a:pt x="2163" y="1227"/>
                    <a:pt x="2276" y="1095"/>
                    <a:pt x="2201" y="851"/>
                  </a:cubicBezTo>
                  <a:cubicBezTo>
                    <a:pt x="2126" y="606"/>
                    <a:pt x="1844" y="287"/>
                    <a:pt x="1355" y="99"/>
                  </a:cubicBezTo>
                  <a:cubicBezTo>
                    <a:pt x="1154" y="29"/>
                    <a:pt x="962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4"/>
            <p:cNvSpPr/>
            <p:nvPr/>
          </p:nvSpPr>
          <p:spPr>
            <a:xfrm>
              <a:off x="4034556" y="2728533"/>
              <a:ext cx="43361" cy="17707"/>
            </a:xfrm>
            <a:custGeom>
              <a:avLst/>
              <a:gdLst/>
              <a:ahLst/>
              <a:cxnLst/>
              <a:rect l="l" t="t" r="r" b="b"/>
              <a:pathLst>
                <a:path w="2390" h="976" extrusionOk="0">
                  <a:moveTo>
                    <a:pt x="1358" y="1"/>
                  </a:moveTo>
                  <a:cubicBezTo>
                    <a:pt x="1279" y="1"/>
                    <a:pt x="1196" y="6"/>
                    <a:pt x="1110" y="19"/>
                  </a:cubicBezTo>
                  <a:cubicBezTo>
                    <a:pt x="603" y="75"/>
                    <a:pt x="245" y="338"/>
                    <a:pt x="132" y="546"/>
                  </a:cubicBezTo>
                  <a:cubicBezTo>
                    <a:pt x="1" y="772"/>
                    <a:pt x="76" y="922"/>
                    <a:pt x="227" y="960"/>
                  </a:cubicBezTo>
                  <a:cubicBezTo>
                    <a:pt x="265" y="971"/>
                    <a:pt x="308" y="975"/>
                    <a:pt x="355" y="975"/>
                  </a:cubicBezTo>
                  <a:cubicBezTo>
                    <a:pt x="466" y="975"/>
                    <a:pt x="596" y="949"/>
                    <a:pt x="716" y="922"/>
                  </a:cubicBezTo>
                  <a:cubicBezTo>
                    <a:pt x="904" y="903"/>
                    <a:pt x="1073" y="865"/>
                    <a:pt x="1223" y="847"/>
                  </a:cubicBezTo>
                  <a:cubicBezTo>
                    <a:pt x="1374" y="827"/>
                    <a:pt x="1562" y="809"/>
                    <a:pt x="1732" y="809"/>
                  </a:cubicBezTo>
                  <a:cubicBezTo>
                    <a:pt x="1920" y="790"/>
                    <a:pt x="2108" y="772"/>
                    <a:pt x="2221" y="696"/>
                  </a:cubicBezTo>
                  <a:cubicBezTo>
                    <a:pt x="2352" y="621"/>
                    <a:pt x="2390" y="451"/>
                    <a:pt x="2201" y="282"/>
                  </a:cubicBezTo>
                  <a:cubicBezTo>
                    <a:pt x="2061" y="141"/>
                    <a:pt x="1751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4"/>
            <p:cNvSpPr/>
            <p:nvPr/>
          </p:nvSpPr>
          <p:spPr>
            <a:xfrm>
              <a:off x="4385093" y="2799181"/>
              <a:ext cx="33836" cy="54282"/>
            </a:xfrm>
            <a:custGeom>
              <a:avLst/>
              <a:gdLst/>
              <a:ahLst/>
              <a:cxnLst/>
              <a:rect l="l" t="t" r="r" b="b"/>
              <a:pathLst>
                <a:path w="1865" h="2992" extrusionOk="0">
                  <a:moveTo>
                    <a:pt x="1518" y="1"/>
                  </a:moveTo>
                  <a:cubicBezTo>
                    <a:pt x="1411" y="1"/>
                    <a:pt x="1306" y="51"/>
                    <a:pt x="1243" y="151"/>
                  </a:cubicBezTo>
                  <a:lnTo>
                    <a:pt x="1" y="2126"/>
                  </a:lnTo>
                  <a:lnTo>
                    <a:pt x="1356" y="2954"/>
                  </a:lnTo>
                  <a:cubicBezTo>
                    <a:pt x="1393" y="2973"/>
                    <a:pt x="1450" y="2991"/>
                    <a:pt x="1506" y="2991"/>
                  </a:cubicBezTo>
                  <a:cubicBezTo>
                    <a:pt x="1619" y="2991"/>
                    <a:pt x="1714" y="2936"/>
                    <a:pt x="1769" y="2841"/>
                  </a:cubicBezTo>
                  <a:cubicBezTo>
                    <a:pt x="1864" y="2690"/>
                    <a:pt x="1807" y="2502"/>
                    <a:pt x="1676" y="2427"/>
                  </a:cubicBezTo>
                  <a:lnTo>
                    <a:pt x="848" y="1920"/>
                  </a:lnTo>
                  <a:lnTo>
                    <a:pt x="1769" y="470"/>
                  </a:lnTo>
                  <a:cubicBezTo>
                    <a:pt x="1845" y="320"/>
                    <a:pt x="1807" y="132"/>
                    <a:pt x="1676" y="38"/>
                  </a:cubicBezTo>
                  <a:cubicBezTo>
                    <a:pt x="1626" y="13"/>
                    <a:pt x="1572" y="1"/>
                    <a:pt x="1518" y="1"/>
                  </a:cubicBezTo>
                  <a:close/>
                </a:path>
              </a:pathLst>
            </a:custGeom>
            <a:solidFill>
              <a:srgbClr val="FB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4"/>
            <p:cNvSpPr/>
            <p:nvPr/>
          </p:nvSpPr>
          <p:spPr>
            <a:xfrm>
              <a:off x="4131838" y="2859942"/>
              <a:ext cx="79555" cy="57512"/>
            </a:xfrm>
            <a:custGeom>
              <a:avLst/>
              <a:gdLst/>
              <a:ahLst/>
              <a:cxnLst/>
              <a:rect l="l" t="t" r="r" b="b"/>
              <a:pathLst>
                <a:path w="4385" h="3170" extrusionOk="0">
                  <a:moveTo>
                    <a:pt x="4139" y="1"/>
                  </a:moveTo>
                  <a:lnTo>
                    <a:pt x="0" y="678"/>
                  </a:lnTo>
                  <a:lnTo>
                    <a:pt x="339" y="2653"/>
                  </a:lnTo>
                  <a:cubicBezTo>
                    <a:pt x="390" y="2957"/>
                    <a:pt x="638" y="3170"/>
                    <a:pt x="933" y="3170"/>
                  </a:cubicBezTo>
                  <a:cubicBezTo>
                    <a:pt x="967" y="3170"/>
                    <a:pt x="1001" y="3167"/>
                    <a:pt x="1036" y="3161"/>
                  </a:cubicBezTo>
                  <a:lnTo>
                    <a:pt x="2127" y="2973"/>
                  </a:lnTo>
                  <a:cubicBezTo>
                    <a:pt x="3481" y="2765"/>
                    <a:pt x="4384" y="1486"/>
                    <a:pt x="4159" y="132"/>
                  </a:cubicBezTo>
                  <a:lnTo>
                    <a:pt x="4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4"/>
            <p:cNvSpPr/>
            <p:nvPr/>
          </p:nvSpPr>
          <p:spPr>
            <a:xfrm>
              <a:off x="3983684" y="2710408"/>
              <a:ext cx="263211" cy="142038"/>
            </a:xfrm>
            <a:custGeom>
              <a:avLst/>
              <a:gdLst/>
              <a:ahLst/>
              <a:cxnLst/>
              <a:rect l="l" t="t" r="r" b="b"/>
              <a:pathLst>
                <a:path w="14508" h="7829" extrusionOk="0">
                  <a:moveTo>
                    <a:pt x="3379" y="790"/>
                  </a:moveTo>
                  <a:cubicBezTo>
                    <a:pt x="4743" y="790"/>
                    <a:pt x="5854" y="1880"/>
                    <a:pt x="5908" y="3238"/>
                  </a:cubicBezTo>
                  <a:cubicBezTo>
                    <a:pt x="5928" y="3915"/>
                    <a:pt x="5683" y="4573"/>
                    <a:pt x="5231" y="5062"/>
                  </a:cubicBezTo>
                  <a:cubicBezTo>
                    <a:pt x="4762" y="5571"/>
                    <a:pt x="4140" y="5852"/>
                    <a:pt x="3445" y="5872"/>
                  </a:cubicBezTo>
                  <a:cubicBezTo>
                    <a:pt x="3411" y="5873"/>
                    <a:pt x="3378" y="5874"/>
                    <a:pt x="3344" y="5874"/>
                  </a:cubicBezTo>
                  <a:cubicBezTo>
                    <a:pt x="1996" y="5874"/>
                    <a:pt x="865" y="4785"/>
                    <a:pt x="829" y="3426"/>
                  </a:cubicBezTo>
                  <a:cubicBezTo>
                    <a:pt x="791" y="2729"/>
                    <a:pt x="1036" y="2090"/>
                    <a:pt x="1506" y="1601"/>
                  </a:cubicBezTo>
                  <a:cubicBezTo>
                    <a:pt x="1958" y="1093"/>
                    <a:pt x="2597" y="810"/>
                    <a:pt x="3275" y="792"/>
                  </a:cubicBezTo>
                  <a:cubicBezTo>
                    <a:pt x="3309" y="791"/>
                    <a:pt x="3344" y="790"/>
                    <a:pt x="3379" y="790"/>
                  </a:cubicBezTo>
                  <a:close/>
                  <a:moveTo>
                    <a:pt x="11026" y="1959"/>
                  </a:moveTo>
                  <a:cubicBezTo>
                    <a:pt x="11176" y="1959"/>
                    <a:pt x="11327" y="1959"/>
                    <a:pt x="11477" y="1977"/>
                  </a:cubicBezTo>
                  <a:cubicBezTo>
                    <a:pt x="11986" y="2052"/>
                    <a:pt x="12456" y="2278"/>
                    <a:pt x="12851" y="2636"/>
                  </a:cubicBezTo>
                  <a:cubicBezTo>
                    <a:pt x="13341" y="3106"/>
                    <a:pt x="13642" y="3745"/>
                    <a:pt x="13660" y="4423"/>
                  </a:cubicBezTo>
                  <a:cubicBezTo>
                    <a:pt x="13697" y="5815"/>
                    <a:pt x="12606" y="7001"/>
                    <a:pt x="11196" y="7057"/>
                  </a:cubicBezTo>
                  <a:cubicBezTo>
                    <a:pt x="11173" y="7057"/>
                    <a:pt x="11149" y="7057"/>
                    <a:pt x="11126" y="7057"/>
                  </a:cubicBezTo>
                  <a:cubicBezTo>
                    <a:pt x="9764" y="7057"/>
                    <a:pt x="8617" y="5979"/>
                    <a:pt x="8562" y="4593"/>
                  </a:cubicBezTo>
                  <a:cubicBezTo>
                    <a:pt x="8542" y="3915"/>
                    <a:pt x="8788" y="3256"/>
                    <a:pt x="9257" y="2767"/>
                  </a:cubicBezTo>
                  <a:cubicBezTo>
                    <a:pt x="9709" y="2278"/>
                    <a:pt x="10348" y="1977"/>
                    <a:pt x="11026" y="1959"/>
                  </a:cubicBezTo>
                  <a:close/>
                  <a:moveTo>
                    <a:pt x="3362" y="0"/>
                  </a:moveTo>
                  <a:cubicBezTo>
                    <a:pt x="3327" y="0"/>
                    <a:pt x="3292" y="1"/>
                    <a:pt x="3256" y="2"/>
                  </a:cubicBezTo>
                  <a:cubicBezTo>
                    <a:pt x="2353" y="40"/>
                    <a:pt x="1544" y="416"/>
                    <a:pt x="924" y="1056"/>
                  </a:cubicBezTo>
                  <a:cubicBezTo>
                    <a:pt x="321" y="1713"/>
                    <a:pt x="1" y="2561"/>
                    <a:pt x="39" y="3444"/>
                  </a:cubicBezTo>
                  <a:cubicBezTo>
                    <a:pt x="96" y="5082"/>
                    <a:pt x="1318" y="6399"/>
                    <a:pt x="2898" y="6625"/>
                  </a:cubicBezTo>
                  <a:cubicBezTo>
                    <a:pt x="3086" y="6643"/>
                    <a:pt x="3275" y="6662"/>
                    <a:pt x="3482" y="6662"/>
                  </a:cubicBezTo>
                  <a:cubicBezTo>
                    <a:pt x="4366" y="6625"/>
                    <a:pt x="5194" y="6248"/>
                    <a:pt x="5796" y="5589"/>
                  </a:cubicBezTo>
                  <a:cubicBezTo>
                    <a:pt x="6154" y="5213"/>
                    <a:pt x="6380" y="4781"/>
                    <a:pt x="6530" y="4292"/>
                  </a:cubicBezTo>
                  <a:lnTo>
                    <a:pt x="7809" y="4385"/>
                  </a:lnTo>
                  <a:cubicBezTo>
                    <a:pt x="7809" y="4460"/>
                    <a:pt x="7790" y="4535"/>
                    <a:pt x="7790" y="4611"/>
                  </a:cubicBezTo>
                  <a:cubicBezTo>
                    <a:pt x="7847" y="6248"/>
                    <a:pt x="9069" y="7565"/>
                    <a:pt x="10631" y="7791"/>
                  </a:cubicBezTo>
                  <a:cubicBezTo>
                    <a:pt x="10838" y="7829"/>
                    <a:pt x="11026" y="7829"/>
                    <a:pt x="11233" y="7829"/>
                  </a:cubicBezTo>
                  <a:cubicBezTo>
                    <a:pt x="13058" y="7771"/>
                    <a:pt x="14507" y="6229"/>
                    <a:pt x="14432" y="4385"/>
                  </a:cubicBezTo>
                  <a:cubicBezTo>
                    <a:pt x="14412" y="3501"/>
                    <a:pt x="14036" y="2674"/>
                    <a:pt x="13378" y="2072"/>
                  </a:cubicBezTo>
                  <a:cubicBezTo>
                    <a:pt x="12772" y="1501"/>
                    <a:pt x="11980" y="1184"/>
                    <a:pt x="11131" y="1184"/>
                  </a:cubicBezTo>
                  <a:cubicBezTo>
                    <a:pt x="11083" y="1184"/>
                    <a:pt x="11036" y="1185"/>
                    <a:pt x="10988" y="1187"/>
                  </a:cubicBezTo>
                  <a:cubicBezTo>
                    <a:pt x="10105" y="1206"/>
                    <a:pt x="9295" y="1582"/>
                    <a:pt x="8675" y="2240"/>
                  </a:cubicBezTo>
                  <a:cubicBezTo>
                    <a:pt x="8299" y="2636"/>
                    <a:pt x="8053" y="3125"/>
                    <a:pt x="7922" y="3632"/>
                  </a:cubicBezTo>
                  <a:cubicBezTo>
                    <a:pt x="7903" y="3632"/>
                    <a:pt x="7885" y="3614"/>
                    <a:pt x="7865" y="3614"/>
                  </a:cubicBezTo>
                  <a:lnTo>
                    <a:pt x="6661" y="3520"/>
                  </a:lnTo>
                  <a:cubicBezTo>
                    <a:pt x="6681" y="3426"/>
                    <a:pt x="6699" y="3313"/>
                    <a:pt x="6681" y="3219"/>
                  </a:cubicBezTo>
                  <a:cubicBezTo>
                    <a:pt x="6624" y="1410"/>
                    <a:pt x="5140" y="0"/>
                    <a:pt x="3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0" name="Google Shape;2250;p74"/>
          <p:cNvGrpSpPr/>
          <p:nvPr/>
        </p:nvGrpSpPr>
        <p:grpSpPr>
          <a:xfrm>
            <a:off x="4145786" y="3332457"/>
            <a:ext cx="852587" cy="852597"/>
            <a:chOff x="2416677" y="2368748"/>
            <a:chExt cx="882687" cy="882697"/>
          </a:xfrm>
        </p:grpSpPr>
        <p:sp>
          <p:nvSpPr>
            <p:cNvPr id="2251" name="Google Shape;2251;p74"/>
            <p:cNvSpPr/>
            <p:nvPr/>
          </p:nvSpPr>
          <p:spPr>
            <a:xfrm>
              <a:off x="2676427" y="2705986"/>
              <a:ext cx="43016" cy="43379"/>
            </a:xfrm>
            <a:custGeom>
              <a:avLst/>
              <a:gdLst/>
              <a:ahLst/>
              <a:cxnLst/>
              <a:rect l="l" t="t" r="r" b="b"/>
              <a:pathLst>
                <a:path w="2371" h="2391" extrusionOk="0">
                  <a:moveTo>
                    <a:pt x="1186" y="602"/>
                  </a:moveTo>
                  <a:cubicBezTo>
                    <a:pt x="1505" y="602"/>
                    <a:pt x="1769" y="866"/>
                    <a:pt x="1769" y="1186"/>
                  </a:cubicBezTo>
                  <a:cubicBezTo>
                    <a:pt x="1769" y="1505"/>
                    <a:pt x="1505" y="1769"/>
                    <a:pt x="1186" y="1769"/>
                  </a:cubicBezTo>
                  <a:cubicBezTo>
                    <a:pt x="865" y="1769"/>
                    <a:pt x="602" y="1505"/>
                    <a:pt x="602" y="1186"/>
                  </a:cubicBezTo>
                  <a:cubicBezTo>
                    <a:pt x="602" y="866"/>
                    <a:pt x="865" y="602"/>
                    <a:pt x="1186" y="602"/>
                  </a:cubicBezTo>
                  <a:close/>
                  <a:moveTo>
                    <a:pt x="1186" y="0"/>
                  </a:moveTo>
                  <a:cubicBezTo>
                    <a:pt x="527" y="0"/>
                    <a:pt x="0" y="527"/>
                    <a:pt x="0" y="1186"/>
                  </a:cubicBezTo>
                  <a:cubicBezTo>
                    <a:pt x="0" y="1844"/>
                    <a:pt x="527" y="2390"/>
                    <a:pt x="1186" y="2390"/>
                  </a:cubicBezTo>
                  <a:cubicBezTo>
                    <a:pt x="1844" y="2390"/>
                    <a:pt x="2371" y="1844"/>
                    <a:pt x="2371" y="1186"/>
                  </a:cubicBezTo>
                  <a:cubicBezTo>
                    <a:pt x="2371" y="527"/>
                    <a:pt x="1844" y="0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4"/>
            <p:cNvSpPr/>
            <p:nvPr/>
          </p:nvSpPr>
          <p:spPr>
            <a:xfrm>
              <a:off x="2616011" y="2705986"/>
              <a:ext cx="43361" cy="43379"/>
            </a:xfrm>
            <a:custGeom>
              <a:avLst/>
              <a:gdLst/>
              <a:ahLst/>
              <a:cxnLst/>
              <a:rect l="l" t="t" r="r" b="b"/>
              <a:pathLst>
                <a:path w="2390" h="2391" extrusionOk="0">
                  <a:moveTo>
                    <a:pt x="1185" y="602"/>
                  </a:moveTo>
                  <a:cubicBezTo>
                    <a:pt x="1506" y="602"/>
                    <a:pt x="1769" y="866"/>
                    <a:pt x="1769" y="1186"/>
                  </a:cubicBezTo>
                  <a:cubicBezTo>
                    <a:pt x="1769" y="1505"/>
                    <a:pt x="1506" y="1769"/>
                    <a:pt x="1185" y="1769"/>
                  </a:cubicBezTo>
                  <a:cubicBezTo>
                    <a:pt x="866" y="1769"/>
                    <a:pt x="621" y="1505"/>
                    <a:pt x="621" y="1186"/>
                  </a:cubicBezTo>
                  <a:cubicBezTo>
                    <a:pt x="621" y="866"/>
                    <a:pt x="866" y="602"/>
                    <a:pt x="1185" y="602"/>
                  </a:cubicBezTo>
                  <a:close/>
                  <a:moveTo>
                    <a:pt x="1185" y="0"/>
                  </a:moveTo>
                  <a:cubicBezTo>
                    <a:pt x="528" y="0"/>
                    <a:pt x="1" y="527"/>
                    <a:pt x="1" y="1186"/>
                  </a:cubicBezTo>
                  <a:cubicBezTo>
                    <a:pt x="1" y="1844"/>
                    <a:pt x="528" y="2390"/>
                    <a:pt x="1185" y="2390"/>
                  </a:cubicBezTo>
                  <a:cubicBezTo>
                    <a:pt x="1844" y="2390"/>
                    <a:pt x="2389" y="1844"/>
                    <a:pt x="2389" y="1186"/>
                  </a:cubicBezTo>
                  <a:cubicBezTo>
                    <a:pt x="2389" y="527"/>
                    <a:pt x="1844" y="0"/>
                    <a:pt x="1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4"/>
            <p:cNvSpPr/>
            <p:nvPr/>
          </p:nvSpPr>
          <p:spPr>
            <a:xfrm>
              <a:off x="2556957" y="2705986"/>
              <a:ext cx="43379" cy="43379"/>
            </a:xfrm>
            <a:custGeom>
              <a:avLst/>
              <a:gdLst/>
              <a:ahLst/>
              <a:cxnLst/>
              <a:rect l="l" t="t" r="r" b="b"/>
              <a:pathLst>
                <a:path w="2391" h="2391" extrusionOk="0">
                  <a:moveTo>
                    <a:pt x="1186" y="602"/>
                  </a:moveTo>
                  <a:cubicBezTo>
                    <a:pt x="1505" y="602"/>
                    <a:pt x="1769" y="866"/>
                    <a:pt x="1769" y="1186"/>
                  </a:cubicBezTo>
                  <a:cubicBezTo>
                    <a:pt x="1769" y="1505"/>
                    <a:pt x="1505" y="1769"/>
                    <a:pt x="1186" y="1769"/>
                  </a:cubicBezTo>
                  <a:cubicBezTo>
                    <a:pt x="866" y="1769"/>
                    <a:pt x="622" y="1505"/>
                    <a:pt x="622" y="1186"/>
                  </a:cubicBezTo>
                  <a:cubicBezTo>
                    <a:pt x="622" y="866"/>
                    <a:pt x="866" y="602"/>
                    <a:pt x="1186" y="602"/>
                  </a:cubicBezTo>
                  <a:close/>
                  <a:moveTo>
                    <a:pt x="1186" y="0"/>
                  </a:moveTo>
                  <a:cubicBezTo>
                    <a:pt x="527" y="0"/>
                    <a:pt x="0" y="527"/>
                    <a:pt x="0" y="1186"/>
                  </a:cubicBezTo>
                  <a:cubicBezTo>
                    <a:pt x="0" y="1844"/>
                    <a:pt x="527" y="2390"/>
                    <a:pt x="1186" y="2390"/>
                  </a:cubicBezTo>
                  <a:cubicBezTo>
                    <a:pt x="1844" y="2390"/>
                    <a:pt x="2390" y="1844"/>
                    <a:pt x="2390" y="1186"/>
                  </a:cubicBezTo>
                  <a:cubicBezTo>
                    <a:pt x="2390" y="527"/>
                    <a:pt x="1844" y="0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4"/>
            <p:cNvSpPr/>
            <p:nvPr/>
          </p:nvSpPr>
          <p:spPr>
            <a:xfrm>
              <a:off x="2416677" y="2368748"/>
              <a:ext cx="882687" cy="703149"/>
            </a:xfrm>
            <a:custGeom>
              <a:avLst/>
              <a:gdLst/>
              <a:ahLst/>
              <a:cxnLst/>
              <a:rect l="l" t="t" r="r" b="b"/>
              <a:pathLst>
                <a:path w="48653" h="38757" extrusionOk="0">
                  <a:moveTo>
                    <a:pt x="24326" y="0"/>
                  </a:moveTo>
                  <a:cubicBezTo>
                    <a:pt x="10893" y="0"/>
                    <a:pt x="0" y="10894"/>
                    <a:pt x="0" y="24327"/>
                  </a:cubicBezTo>
                  <a:cubicBezTo>
                    <a:pt x="0" y="29387"/>
                    <a:pt x="1543" y="34091"/>
                    <a:pt x="4177" y="37986"/>
                  </a:cubicBezTo>
                  <a:lnTo>
                    <a:pt x="43912" y="37986"/>
                  </a:lnTo>
                  <a:lnTo>
                    <a:pt x="43912" y="38757"/>
                  </a:lnTo>
                  <a:cubicBezTo>
                    <a:pt x="46884" y="34730"/>
                    <a:pt x="48653" y="29726"/>
                    <a:pt x="48653" y="24327"/>
                  </a:cubicBezTo>
                  <a:cubicBezTo>
                    <a:pt x="48653" y="10894"/>
                    <a:pt x="37759" y="0"/>
                    <a:pt x="243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4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4"/>
            <p:cNvSpPr/>
            <p:nvPr/>
          </p:nvSpPr>
          <p:spPr>
            <a:xfrm>
              <a:off x="2492459" y="3057901"/>
              <a:ext cx="720892" cy="193544"/>
            </a:xfrm>
            <a:custGeom>
              <a:avLst/>
              <a:gdLst/>
              <a:ahLst/>
              <a:cxnLst/>
              <a:rect l="l" t="t" r="r" b="b"/>
              <a:pathLst>
                <a:path w="39735" h="10668" extrusionOk="0">
                  <a:moveTo>
                    <a:pt x="0" y="1"/>
                  </a:moveTo>
                  <a:cubicBezTo>
                    <a:pt x="4383" y="6435"/>
                    <a:pt x="11758" y="10668"/>
                    <a:pt x="20149" y="10668"/>
                  </a:cubicBezTo>
                  <a:cubicBezTo>
                    <a:pt x="28183" y="10668"/>
                    <a:pt x="35295" y="6774"/>
                    <a:pt x="39735" y="772"/>
                  </a:cubicBezTo>
                  <a:lnTo>
                    <a:pt x="39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4"/>
            <p:cNvSpPr/>
            <p:nvPr/>
          </p:nvSpPr>
          <p:spPr>
            <a:xfrm>
              <a:off x="2601678" y="2371669"/>
              <a:ext cx="448845" cy="478726"/>
            </a:xfrm>
            <a:custGeom>
              <a:avLst/>
              <a:gdLst/>
              <a:ahLst/>
              <a:cxnLst/>
              <a:rect l="l" t="t" r="r" b="b"/>
              <a:pathLst>
                <a:path w="24740" h="26387" extrusionOk="0">
                  <a:moveTo>
                    <a:pt x="13030" y="0"/>
                  </a:moveTo>
                  <a:cubicBezTo>
                    <a:pt x="9766" y="0"/>
                    <a:pt x="6448" y="808"/>
                    <a:pt x="4027" y="3132"/>
                  </a:cubicBezTo>
                  <a:cubicBezTo>
                    <a:pt x="2163" y="4938"/>
                    <a:pt x="1054" y="7422"/>
                    <a:pt x="583" y="9943"/>
                  </a:cubicBezTo>
                  <a:cubicBezTo>
                    <a:pt x="1" y="13159"/>
                    <a:pt x="884" y="16207"/>
                    <a:pt x="1674" y="19293"/>
                  </a:cubicBezTo>
                  <a:lnTo>
                    <a:pt x="7808" y="26386"/>
                  </a:lnTo>
                  <a:lnTo>
                    <a:pt x="9049" y="20083"/>
                  </a:lnTo>
                  <a:cubicBezTo>
                    <a:pt x="9087" y="20007"/>
                    <a:pt x="9106" y="19914"/>
                    <a:pt x="9106" y="19801"/>
                  </a:cubicBezTo>
                  <a:lnTo>
                    <a:pt x="11043" y="9923"/>
                  </a:lnTo>
                  <a:cubicBezTo>
                    <a:pt x="11364" y="9717"/>
                    <a:pt x="11703" y="9529"/>
                    <a:pt x="12079" y="9396"/>
                  </a:cubicBezTo>
                  <a:cubicBezTo>
                    <a:pt x="12911" y="9096"/>
                    <a:pt x="13844" y="8998"/>
                    <a:pt x="14782" y="8998"/>
                  </a:cubicBezTo>
                  <a:cubicBezTo>
                    <a:pt x="15605" y="8998"/>
                    <a:pt x="16431" y="9073"/>
                    <a:pt x="17196" y="9153"/>
                  </a:cubicBezTo>
                  <a:lnTo>
                    <a:pt x="17252" y="9153"/>
                  </a:lnTo>
                  <a:cubicBezTo>
                    <a:pt x="17568" y="9191"/>
                    <a:pt x="17901" y="9208"/>
                    <a:pt x="18243" y="9208"/>
                  </a:cubicBezTo>
                  <a:cubicBezTo>
                    <a:pt x="19593" y="9208"/>
                    <a:pt x="21102" y="8940"/>
                    <a:pt x="22407" y="8626"/>
                  </a:cubicBezTo>
                  <a:cubicBezTo>
                    <a:pt x="23029" y="8475"/>
                    <a:pt x="23536" y="8137"/>
                    <a:pt x="23894" y="7685"/>
                  </a:cubicBezTo>
                  <a:cubicBezTo>
                    <a:pt x="24647" y="6744"/>
                    <a:pt x="24740" y="5333"/>
                    <a:pt x="23894" y="4279"/>
                  </a:cubicBezTo>
                  <a:cubicBezTo>
                    <a:pt x="22369" y="2417"/>
                    <a:pt x="19547" y="403"/>
                    <a:pt x="14412" y="47"/>
                  </a:cubicBezTo>
                  <a:cubicBezTo>
                    <a:pt x="13954" y="16"/>
                    <a:pt x="13493" y="0"/>
                    <a:pt x="13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4"/>
            <p:cNvSpPr/>
            <p:nvPr/>
          </p:nvSpPr>
          <p:spPr>
            <a:xfrm>
              <a:off x="2626262" y="2511096"/>
              <a:ext cx="452619" cy="640013"/>
            </a:xfrm>
            <a:custGeom>
              <a:avLst/>
              <a:gdLst/>
              <a:ahLst/>
              <a:cxnLst/>
              <a:rect l="l" t="t" r="r" b="b"/>
              <a:pathLst>
                <a:path w="24948" h="35277" extrusionOk="0">
                  <a:moveTo>
                    <a:pt x="22539" y="0"/>
                  </a:moveTo>
                  <a:cubicBezTo>
                    <a:pt x="22181" y="452"/>
                    <a:pt x="21674" y="790"/>
                    <a:pt x="21052" y="941"/>
                  </a:cubicBezTo>
                  <a:cubicBezTo>
                    <a:pt x="19747" y="1255"/>
                    <a:pt x="18238" y="1523"/>
                    <a:pt x="16888" y="1523"/>
                  </a:cubicBezTo>
                  <a:cubicBezTo>
                    <a:pt x="16546" y="1523"/>
                    <a:pt x="16213" y="1506"/>
                    <a:pt x="15897" y="1468"/>
                  </a:cubicBezTo>
                  <a:lnTo>
                    <a:pt x="15841" y="1468"/>
                  </a:lnTo>
                  <a:cubicBezTo>
                    <a:pt x="15076" y="1388"/>
                    <a:pt x="14250" y="1313"/>
                    <a:pt x="13427" y="1313"/>
                  </a:cubicBezTo>
                  <a:cubicBezTo>
                    <a:pt x="12489" y="1313"/>
                    <a:pt x="11556" y="1411"/>
                    <a:pt x="10724" y="1711"/>
                  </a:cubicBezTo>
                  <a:cubicBezTo>
                    <a:pt x="9219" y="2258"/>
                    <a:pt x="8015" y="3575"/>
                    <a:pt x="7639" y="5118"/>
                  </a:cubicBezTo>
                  <a:cubicBezTo>
                    <a:pt x="7300" y="6528"/>
                    <a:pt x="7581" y="8052"/>
                    <a:pt x="7619" y="9482"/>
                  </a:cubicBezTo>
                  <a:cubicBezTo>
                    <a:pt x="7657" y="10140"/>
                    <a:pt x="7694" y="10799"/>
                    <a:pt x="7714" y="11457"/>
                  </a:cubicBezTo>
                  <a:cubicBezTo>
                    <a:pt x="7714" y="11683"/>
                    <a:pt x="7827" y="12192"/>
                    <a:pt x="7694" y="12398"/>
                  </a:cubicBezTo>
                  <a:cubicBezTo>
                    <a:pt x="7447" y="12834"/>
                    <a:pt x="7309" y="13015"/>
                    <a:pt x="7215" y="13015"/>
                  </a:cubicBezTo>
                  <a:cubicBezTo>
                    <a:pt x="6827" y="13015"/>
                    <a:pt x="7145" y="9987"/>
                    <a:pt x="3518" y="8974"/>
                  </a:cubicBezTo>
                  <a:lnTo>
                    <a:pt x="3254" y="9011"/>
                  </a:lnTo>
                  <a:cubicBezTo>
                    <a:pt x="1355" y="9237"/>
                    <a:pt x="0" y="10950"/>
                    <a:pt x="226" y="12849"/>
                  </a:cubicBezTo>
                  <a:cubicBezTo>
                    <a:pt x="452" y="14593"/>
                    <a:pt x="1940" y="15884"/>
                    <a:pt x="3654" y="15884"/>
                  </a:cubicBezTo>
                  <a:cubicBezTo>
                    <a:pt x="3789" y="15884"/>
                    <a:pt x="3926" y="15876"/>
                    <a:pt x="4064" y="15859"/>
                  </a:cubicBezTo>
                  <a:lnTo>
                    <a:pt x="4892" y="15766"/>
                  </a:lnTo>
                  <a:lnTo>
                    <a:pt x="5098" y="17515"/>
                  </a:lnTo>
                  <a:cubicBezTo>
                    <a:pt x="5080" y="17648"/>
                    <a:pt x="5080" y="17778"/>
                    <a:pt x="5080" y="17911"/>
                  </a:cubicBezTo>
                  <a:lnTo>
                    <a:pt x="4816" y="29049"/>
                  </a:lnTo>
                  <a:cubicBezTo>
                    <a:pt x="4741" y="32398"/>
                    <a:pt x="7393" y="35162"/>
                    <a:pt x="10742" y="35238"/>
                  </a:cubicBezTo>
                  <a:lnTo>
                    <a:pt x="12718" y="35275"/>
                  </a:lnTo>
                  <a:cubicBezTo>
                    <a:pt x="12765" y="35276"/>
                    <a:pt x="12812" y="35277"/>
                    <a:pt x="12858" y="35277"/>
                  </a:cubicBezTo>
                  <a:cubicBezTo>
                    <a:pt x="16144" y="35277"/>
                    <a:pt x="18833" y="32670"/>
                    <a:pt x="18907" y="29368"/>
                  </a:cubicBezTo>
                  <a:lnTo>
                    <a:pt x="19020" y="24326"/>
                  </a:lnTo>
                  <a:cubicBezTo>
                    <a:pt x="22557" y="23329"/>
                    <a:pt x="24947" y="19886"/>
                    <a:pt x="24496" y="16123"/>
                  </a:cubicBezTo>
                  <a:lnTo>
                    <a:pt x="24476" y="15879"/>
                  </a:lnTo>
                  <a:lnTo>
                    <a:pt x="22953" y="3236"/>
                  </a:lnTo>
                  <a:lnTo>
                    <a:pt x="22708" y="1147"/>
                  </a:lnTo>
                  <a:lnTo>
                    <a:pt x="22632" y="545"/>
                  </a:lnTo>
                  <a:cubicBezTo>
                    <a:pt x="22614" y="357"/>
                    <a:pt x="22577" y="169"/>
                    <a:pt x="22539" y="0"/>
                  </a:cubicBezTo>
                  <a:close/>
                </a:path>
              </a:pathLst>
            </a:custGeom>
            <a:solidFill>
              <a:srgbClr val="A55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4"/>
            <p:cNvSpPr/>
            <p:nvPr/>
          </p:nvSpPr>
          <p:spPr>
            <a:xfrm>
              <a:off x="2971337" y="2809817"/>
              <a:ext cx="100382" cy="142981"/>
            </a:xfrm>
            <a:custGeom>
              <a:avLst/>
              <a:gdLst/>
              <a:ahLst/>
              <a:cxnLst/>
              <a:rect l="l" t="t" r="r" b="b"/>
              <a:pathLst>
                <a:path w="5533" h="7881" extrusionOk="0">
                  <a:moveTo>
                    <a:pt x="5512" y="0"/>
                  </a:moveTo>
                  <a:cubicBezTo>
                    <a:pt x="5526" y="190"/>
                    <a:pt x="5533" y="379"/>
                    <a:pt x="5533" y="566"/>
                  </a:cubicBezTo>
                  <a:lnTo>
                    <a:pt x="5533" y="566"/>
                  </a:lnTo>
                  <a:cubicBezTo>
                    <a:pt x="5533" y="379"/>
                    <a:pt x="5526" y="190"/>
                    <a:pt x="5512" y="0"/>
                  </a:cubicBezTo>
                  <a:close/>
                  <a:moveTo>
                    <a:pt x="5533" y="576"/>
                  </a:moveTo>
                  <a:cubicBezTo>
                    <a:pt x="5528" y="3981"/>
                    <a:pt x="3251" y="6952"/>
                    <a:pt x="0" y="7861"/>
                  </a:cubicBezTo>
                  <a:lnTo>
                    <a:pt x="0" y="7880"/>
                  </a:lnTo>
                  <a:cubicBezTo>
                    <a:pt x="3251" y="6953"/>
                    <a:pt x="5528" y="3981"/>
                    <a:pt x="5533" y="576"/>
                  </a:cubicBezTo>
                  <a:close/>
                </a:path>
              </a:pathLst>
            </a:custGeom>
            <a:solidFill>
              <a:srgbClr val="C6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4"/>
            <p:cNvSpPr/>
            <p:nvPr/>
          </p:nvSpPr>
          <p:spPr>
            <a:xfrm>
              <a:off x="2714998" y="2782784"/>
              <a:ext cx="362850" cy="240316"/>
            </a:xfrm>
            <a:custGeom>
              <a:avLst/>
              <a:gdLst/>
              <a:ahLst/>
              <a:cxnLst/>
              <a:rect l="l" t="t" r="r" b="b"/>
              <a:pathLst>
                <a:path w="20000" h="13246" extrusionOk="0">
                  <a:moveTo>
                    <a:pt x="19585" y="904"/>
                  </a:moveTo>
                  <a:lnTo>
                    <a:pt x="19605" y="1148"/>
                  </a:lnTo>
                  <a:lnTo>
                    <a:pt x="19605" y="1167"/>
                  </a:lnTo>
                  <a:lnTo>
                    <a:pt x="19605" y="1185"/>
                  </a:lnTo>
                  <a:lnTo>
                    <a:pt x="19605" y="1205"/>
                  </a:lnTo>
                  <a:lnTo>
                    <a:pt x="19605" y="1223"/>
                  </a:lnTo>
                  <a:lnTo>
                    <a:pt x="19615" y="1223"/>
                  </a:lnTo>
                  <a:cubicBezTo>
                    <a:pt x="19608" y="1117"/>
                    <a:pt x="19598" y="1011"/>
                    <a:pt x="19585" y="904"/>
                  </a:cubicBezTo>
                  <a:close/>
                  <a:moveTo>
                    <a:pt x="13547" y="9501"/>
                  </a:moveTo>
                  <a:lnTo>
                    <a:pt x="13547" y="9501"/>
                  </a:lnTo>
                  <a:cubicBezTo>
                    <a:pt x="13359" y="9539"/>
                    <a:pt x="13151" y="9576"/>
                    <a:pt x="12963" y="9614"/>
                  </a:cubicBezTo>
                  <a:cubicBezTo>
                    <a:pt x="13151" y="9576"/>
                    <a:pt x="13339" y="9539"/>
                    <a:pt x="13547" y="9501"/>
                  </a:cubicBezTo>
                  <a:close/>
                  <a:moveTo>
                    <a:pt x="791" y="1"/>
                  </a:moveTo>
                  <a:cubicBezTo>
                    <a:pt x="508" y="1"/>
                    <a:pt x="1" y="791"/>
                    <a:pt x="1" y="791"/>
                  </a:cubicBezTo>
                  <a:lnTo>
                    <a:pt x="320" y="3443"/>
                  </a:lnTo>
                  <a:cubicBezTo>
                    <a:pt x="771" y="7319"/>
                    <a:pt x="4065" y="10160"/>
                    <a:pt x="7865" y="10160"/>
                  </a:cubicBezTo>
                  <a:cubicBezTo>
                    <a:pt x="8071" y="10160"/>
                    <a:pt x="8297" y="10141"/>
                    <a:pt x="8523" y="10123"/>
                  </a:cubicBezTo>
                  <a:lnTo>
                    <a:pt x="13885" y="13246"/>
                  </a:lnTo>
                  <a:lnTo>
                    <a:pt x="13961" y="9408"/>
                  </a:lnTo>
                  <a:cubicBezTo>
                    <a:pt x="14016" y="9388"/>
                    <a:pt x="14073" y="9370"/>
                    <a:pt x="14129" y="9370"/>
                  </a:cubicBezTo>
                  <a:lnTo>
                    <a:pt x="14129" y="9351"/>
                  </a:lnTo>
                  <a:cubicBezTo>
                    <a:pt x="17628" y="8372"/>
                    <a:pt x="19999" y="5005"/>
                    <a:pt x="19623" y="1280"/>
                  </a:cubicBezTo>
                  <a:lnTo>
                    <a:pt x="19623" y="1261"/>
                  </a:lnTo>
                  <a:lnTo>
                    <a:pt x="19623" y="1243"/>
                  </a:lnTo>
                  <a:lnTo>
                    <a:pt x="19623" y="1223"/>
                  </a:lnTo>
                  <a:lnTo>
                    <a:pt x="19615" y="1223"/>
                  </a:lnTo>
                  <a:cubicBezTo>
                    <a:pt x="19883" y="4933"/>
                    <a:pt x="17183" y="8235"/>
                    <a:pt x="13452" y="8693"/>
                  </a:cubicBezTo>
                  <a:lnTo>
                    <a:pt x="9238" y="9182"/>
                  </a:lnTo>
                  <a:cubicBezTo>
                    <a:pt x="8974" y="9220"/>
                    <a:pt x="8693" y="9238"/>
                    <a:pt x="8410" y="9238"/>
                  </a:cubicBezTo>
                  <a:cubicBezTo>
                    <a:pt x="4910" y="9238"/>
                    <a:pt x="1900" y="6623"/>
                    <a:pt x="1468" y="3067"/>
                  </a:cubicBezTo>
                  <a:cubicBezTo>
                    <a:pt x="1468" y="3067"/>
                    <a:pt x="1260" y="1900"/>
                    <a:pt x="941" y="207"/>
                  </a:cubicBezTo>
                  <a:cubicBezTo>
                    <a:pt x="922" y="57"/>
                    <a:pt x="866" y="1"/>
                    <a:pt x="791" y="1"/>
                  </a:cubicBezTo>
                  <a:close/>
                </a:path>
              </a:pathLst>
            </a:custGeom>
            <a:solidFill>
              <a:srgbClr val="9546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4"/>
            <p:cNvSpPr/>
            <p:nvPr/>
          </p:nvSpPr>
          <p:spPr>
            <a:xfrm>
              <a:off x="3038230" y="2531906"/>
              <a:ext cx="4463" cy="37918"/>
            </a:xfrm>
            <a:custGeom>
              <a:avLst/>
              <a:gdLst/>
              <a:ahLst/>
              <a:cxnLst/>
              <a:rect l="l" t="t" r="r" b="b"/>
              <a:pathLst>
                <a:path w="246" h="2090" extrusionOk="0">
                  <a:moveTo>
                    <a:pt x="1" y="0"/>
                  </a:moveTo>
                  <a:lnTo>
                    <a:pt x="246" y="2089"/>
                  </a:lnTo>
                  <a:close/>
                </a:path>
              </a:pathLst>
            </a:custGeom>
            <a:solidFill>
              <a:srgbClr val="C6A3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4"/>
            <p:cNvSpPr/>
            <p:nvPr/>
          </p:nvSpPr>
          <p:spPr>
            <a:xfrm>
              <a:off x="2892489" y="2701124"/>
              <a:ext cx="21862" cy="20646"/>
            </a:xfrm>
            <a:custGeom>
              <a:avLst/>
              <a:gdLst/>
              <a:ahLst/>
              <a:cxnLst/>
              <a:rect l="l" t="t" r="r" b="b"/>
              <a:pathLst>
                <a:path w="1205" h="1138" extrusionOk="0">
                  <a:moveTo>
                    <a:pt x="597" y="1"/>
                  </a:moveTo>
                  <a:cubicBezTo>
                    <a:pt x="574" y="1"/>
                    <a:pt x="551" y="2"/>
                    <a:pt x="528" y="5"/>
                  </a:cubicBezTo>
                  <a:cubicBezTo>
                    <a:pt x="227" y="42"/>
                    <a:pt x="1" y="325"/>
                    <a:pt x="39" y="644"/>
                  </a:cubicBezTo>
                  <a:cubicBezTo>
                    <a:pt x="73" y="923"/>
                    <a:pt x="318" y="1138"/>
                    <a:pt x="593" y="1138"/>
                  </a:cubicBezTo>
                  <a:cubicBezTo>
                    <a:pt x="615" y="1138"/>
                    <a:pt x="637" y="1136"/>
                    <a:pt x="659" y="1134"/>
                  </a:cubicBezTo>
                  <a:cubicBezTo>
                    <a:pt x="979" y="1096"/>
                    <a:pt x="1205" y="814"/>
                    <a:pt x="1167" y="513"/>
                  </a:cubicBezTo>
                  <a:cubicBezTo>
                    <a:pt x="1132" y="216"/>
                    <a:pt x="887" y="1"/>
                    <a:pt x="597" y="1"/>
                  </a:cubicBezTo>
                  <a:close/>
                </a:path>
              </a:pathLst>
            </a:custGeom>
            <a:solidFill>
              <a:srgbClr val="14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4"/>
            <p:cNvSpPr/>
            <p:nvPr/>
          </p:nvSpPr>
          <p:spPr>
            <a:xfrm>
              <a:off x="2993181" y="2686791"/>
              <a:ext cx="21862" cy="20320"/>
            </a:xfrm>
            <a:custGeom>
              <a:avLst/>
              <a:gdLst/>
              <a:ahLst/>
              <a:cxnLst/>
              <a:rect l="l" t="t" r="r" b="b"/>
              <a:pathLst>
                <a:path w="1205" h="1120" extrusionOk="0">
                  <a:moveTo>
                    <a:pt x="617" y="0"/>
                  </a:moveTo>
                  <a:cubicBezTo>
                    <a:pt x="594" y="0"/>
                    <a:pt x="570" y="2"/>
                    <a:pt x="547" y="5"/>
                  </a:cubicBezTo>
                  <a:cubicBezTo>
                    <a:pt x="226" y="42"/>
                    <a:pt x="0" y="325"/>
                    <a:pt x="38" y="626"/>
                  </a:cubicBezTo>
                  <a:cubicBezTo>
                    <a:pt x="73" y="905"/>
                    <a:pt x="318" y="1119"/>
                    <a:pt x="608" y="1119"/>
                  </a:cubicBezTo>
                  <a:cubicBezTo>
                    <a:pt x="631" y="1119"/>
                    <a:pt x="654" y="1118"/>
                    <a:pt x="678" y="1115"/>
                  </a:cubicBezTo>
                  <a:cubicBezTo>
                    <a:pt x="979" y="1078"/>
                    <a:pt x="1204" y="795"/>
                    <a:pt x="1167" y="494"/>
                  </a:cubicBezTo>
                  <a:cubicBezTo>
                    <a:pt x="1132" y="200"/>
                    <a:pt x="890" y="0"/>
                    <a:pt x="617" y="0"/>
                  </a:cubicBezTo>
                  <a:close/>
                </a:path>
              </a:pathLst>
            </a:custGeom>
            <a:solidFill>
              <a:srgbClr val="142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4"/>
            <p:cNvSpPr/>
            <p:nvPr/>
          </p:nvSpPr>
          <p:spPr>
            <a:xfrm>
              <a:off x="2870972" y="2781042"/>
              <a:ext cx="84000" cy="36575"/>
            </a:xfrm>
            <a:custGeom>
              <a:avLst/>
              <a:gdLst/>
              <a:ahLst/>
              <a:cxnLst/>
              <a:rect l="l" t="t" r="r" b="b"/>
              <a:pathLst>
                <a:path w="4630" h="2016" extrusionOk="0">
                  <a:moveTo>
                    <a:pt x="316" y="0"/>
                  </a:moveTo>
                  <a:cubicBezTo>
                    <a:pt x="305" y="0"/>
                    <a:pt x="294" y="1"/>
                    <a:pt x="284" y="2"/>
                  </a:cubicBezTo>
                  <a:cubicBezTo>
                    <a:pt x="114" y="22"/>
                    <a:pt x="1" y="172"/>
                    <a:pt x="20" y="341"/>
                  </a:cubicBezTo>
                  <a:cubicBezTo>
                    <a:pt x="20" y="360"/>
                    <a:pt x="114" y="980"/>
                    <a:pt x="773" y="1470"/>
                  </a:cubicBezTo>
                  <a:cubicBezTo>
                    <a:pt x="1280" y="1828"/>
                    <a:pt x="1977" y="2016"/>
                    <a:pt x="2823" y="2016"/>
                  </a:cubicBezTo>
                  <a:cubicBezTo>
                    <a:pt x="3294" y="2016"/>
                    <a:pt x="3801" y="1959"/>
                    <a:pt x="4348" y="1865"/>
                  </a:cubicBezTo>
                  <a:cubicBezTo>
                    <a:pt x="4516" y="1828"/>
                    <a:pt x="4629" y="1677"/>
                    <a:pt x="4591" y="1507"/>
                  </a:cubicBezTo>
                  <a:cubicBezTo>
                    <a:pt x="4576" y="1361"/>
                    <a:pt x="4445" y="1256"/>
                    <a:pt x="4300" y="1256"/>
                  </a:cubicBezTo>
                  <a:cubicBezTo>
                    <a:pt x="4279" y="1256"/>
                    <a:pt x="4257" y="1259"/>
                    <a:pt x="4235" y="1263"/>
                  </a:cubicBezTo>
                  <a:cubicBezTo>
                    <a:pt x="3704" y="1360"/>
                    <a:pt x="3251" y="1400"/>
                    <a:pt x="2865" y="1400"/>
                  </a:cubicBezTo>
                  <a:cubicBezTo>
                    <a:pt x="1980" y="1400"/>
                    <a:pt x="1450" y="1190"/>
                    <a:pt x="1149" y="980"/>
                  </a:cubicBezTo>
                  <a:cubicBezTo>
                    <a:pt x="698" y="661"/>
                    <a:pt x="622" y="285"/>
                    <a:pt x="622" y="266"/>
                  </a:cubicBezTo>
                  <a:cubicBezTo>
                    <a:pt x="604" y="109"/>
                    <a:pt x="457" y="0"/>
                    <a:pt x="316" y="0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4"/>
            <p:cNvSpPr/>
            <p:nvPr/>
          </p:nvSpPr>
          <p:spPr>
            <a:xfrm>
              <a:off x="2945067" y="2650088"/>
              <a:ext cx="53938" cy="132368"/>
            </a:xfrm>
            <a:custGeom>
              <a:avLst/>
              <a:gdLst/>
              <a:ahLst/>
              <a:cxnLst/>
              <a:rect l="l" t="t" r="r" b="b"/>
              <a:pathLst>
                <a:path w="2973" h="7296" extrusionOk="0">
                  <a:moveTo>
                    <a:pt x="404" y="0"/>
                  </a:moveTo>
                  <a:cubicBezTo>
                    <a:pt x="356" y="0"/>
                    <a:pt x="308" y="11"/>
                    <a:pt x="264" y="33"/>
                  </a:cubicBezTo>
                  <a:cubicBezTo>
                    <a:pt x="113" y="109"/>
                    <a:pt x="56" y="279"/>
                    <a:pt x="131" y="429"/>
                  </a:cubicBezTo>
                  <a:lnTo>
                    <a:pt x="2163" y="4681"/>
                  </a:lnTo>
                  <a:cubicBezTo>
                    <a:pt x="2333" y="5057"/>
                    <a:pt x="2333" y="5509"/>
                    <a:pt x="2163" y="5885"/>
                  </a:cubicBezTo>
                  <a:cubicBezTo>
                    <a:pt x="1975" y="6242"/>
                    <a:pt x="1656" y="6505"/>
                    <a:pt x="1260" y="6600"/>
                  </a:cubicBezTo>
                  <a:cubicBezTo>
                    <a:pt x="979" y="6675"/>
                    <a:pt x="658" y="6693"/>
                    <a:pt x="319" y="6693"/>
                  </a:cubicBezTo>
                  <a:cubicBezTo>
                    <a:pt x="151" y="6693"/>
                    <a:pt x="0" y="6826"/>
                    <a:pt x="0" y="6994"/>
                  </a:cubicBezTo>
                  <a:cubicBezTo>
                    <a:pt x="0" y="7164"/>
                    <a:pt x="131" y="7295"/>
                    <a:pt x="301" y="7295"/>
                  </a:cubicBezTo>
                  <a:lnTo>
                    <a:pt x="432" y="7295"/>
                  </a:lnTo>
                  <a:cubicBezTo>
                    <a:pt x="771" y="7295"/>
                    <a:pt x="1109" y="7277"/>
                    <a:pt x="1392" y="7202"/>
                  </a:cubicBezTo>
                  <a:cubicBezTo>
                    <a:pt x="1975" y="7070"/>
                    <a:pt x="2446" y="6675"/>
                    <a:pt x="2709" y="6149"/>
                  </a:cubicBezTo>
                  <a:cubicBezTo>
                    <a:pt x="2973" y="5602"/>
                    <a:pt x="2973" y="4962"/>
                    <a:pt x="2709" y="4418"/>
                  </a:cubicBezTo>
                  <a:lnTo>
                    <a:pt x="678" y="166"/>
                  </a:lnTo>
                  <a:cubicBezTo>
                    <a:pt x="625" y="60"/>
                    <a:pt x="516" y="0"/>
                    <a:pt x="404" y="0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4"/>
            <p:cNvSpPr/>
            <p:nvPr/>
          </p:nvSpPr>
          <p:spPr>
            <a:xfrm>
              <a:off x="2924583" y="2876328"/>
              <a:ext cx="43016" cy="19449"/>
            </a:xfrm>
            <a:custGeom>
              <a:avLst/>
              <a:gdLst/>
              <a:ahLst/>
              <a:cxnLst/>
              <a:rect l="l" t="t" r="r" b="b"/>
              <a:pathLst>
                <a:path w="2371" h="1072" extrusionOk="0">
                  <a:moveTo>
                    <a:pt x="998" y="1"/>
                  </a:moveTo>
                  <a:cubicBezTo>
                    <a:pt x="571" y="1"/>
                    <a:pt x="246" y="140"/>
                    <a:pt x="226" y="150"/>
                  </a:cubicBezTo>
                  <a:cubicBezTo>
                    <a:pt x="76" y="226"/>
                    <a:pt x="0" y="394"/>
                    <a:pt x="56" y="564"/>
                  </a:cubicBezTo>
                  <a:cubicBezTo>
                    <a:pt x="111" y="675"/>
                    <a:pt x="227" y="744"/>
                    <a:pt x="344" y="744"/>
                  </a:cubicBezTo>
                  <a:cubicBezTo>
                    <a:pt x="387" y="744"/>
                    <a:pt x="430" y="735"/>
                    <a:pt x="470" y="715"/>
                  </a:cubicBezTo>
                  <a:cubicBezTo>
                    <a:pt x="490" y="705"/>
                    <a:pt x="704" y="613"/>
                    <a:pt x="981" y="613"/>
                  </a:cubicBezTo>
                  <a:cubicBezTo>
                    <a:pt x="1236" y="613"/>
                    <a:pt x="1545" y="690"/>
                    <a:pt x="1807" y="978"/>
                  </a:cubicBezTo>
                  <a:cubicBezTo>
                    <a:pt x="1882" y="1034"/>
                    <a:pt x="1957" y="1072"/>
                    <a:pt x="2032" y="1072"/>
                  </a:cubicBezTo>
                  <a:cubicBezTo>
                    <a:pt x="2108" y="1072"/>
                    <a:pt x="2183" y="1034"/>
                    <a:pt x="2238" y="978"/>
                  </a:cubicBezTo>
                  <a:cubicBezTo>
                    <a:pt x="2371" y="865"/>
                    <a:pt x="2371" y="677"/>
                    <a:pt x="2258" y="545"/>
                  </a:cubicBezTo>
                  <a:cubicBezTo>
                    <a:pt x="1855" y="115"/>
                    <a:pt x="1384" y="1"/>
                    <a:pt x="998" y="1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4"/>
            <p:cNvSpPr/>
            <p:nvPr/>
          </p:nvSpPr>
          <p:spPr>
            <a:xfrm>
              <a:off x="2832073" y="2640890"/>
              <a:ext cx="74094" cy="39877"/>
            </a:xfrm>
            <a:custGeom>
              <a:avLst/>
              <a:gdLst/>
              <a:ahLst/>
              <a:cxnLst/>
              <a:rect l="l" t="t" r="r" b="b"/>
              <a:pathLst>
                <a:path w="4084" h="2198" extrusionOk="0">
                  <a:moveTo>
                    <a:pt x="2706" y="1"/>
                  </a:moveTo>
                  <a:cubicBezTo>
                    <a:pt x="2388" y="1"/>
                    <a:pt x="2029" y="54"/>
                    <a:pt x="1656" y="184"/>
                  </a:cubicBezTo>
                  <a:cubicBezTo>
                    <a:pt x="790" y="503"/>
                    <a:pt x="263" y="1105"/>
                    <a:pt x="151" y="1519"/>
                  </a:cubicBezTo>
                  <a:cubicBezTo>
                    <a:pt x="0" y="1952"/>
                    <a:pt x="208" y="2178"/>
                    <a:pt x="471" y="2196"/>
                  </a:cubicBezTo>
                  <a:cubicBezTo>
                    <a:pt x="488" y="2197"/>
                    <a:pt x="505" y="2198"/>
                    <a:pt x="522" y="2198"/>
                  </a:cubicBezTo>
                  <a:cubicBezTo>
                    <a:pt x="787" y="2198"/>
                    <a:pt x="1054" y="2058"/>
                    <a:pt x="1337" y="1952"/>
                  </a:cubicBezTo>
                  <a:cubicBezTo>
                    <a:pt x="1638" y="1820"/>
                    <a:pt x="1939" y="1707"/>
                    <a:pt x="2202" y="1613"/>
                  </a:cubicBezTo>
                  <a:cubicBezTo>
                    <a:pt x="2465" y="1519"/>
                    <a:pt x="2766" y="1406"/>
                    <a:pt x="3068" y="1330"/>
                  </a:cubicBezTo>
                  <a:cubicBezTo>
                    <a:pt x="3369" y="1218"/>
                    <a:pt x="3688" y="1142"/>
                    <a:pt x="3895" y="954"/>
                  </a:cubicBezTo>
                  <a:cubicBezTo>
                    <a:pt x="4083" y="786"/>
                    <a:pt x="4064" y="465"/>
                    <a:pt x="3688" y="221"/>
                  </a:cubicBezTo>
                  <a:cubicBezTo>
                    <a:pt x="3474" y="93"/>
                    <a:pt x="3126" y="1"/>
                    <a:pt x="2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4"/>
            <p:cNvSpPr/>
            <p:nvPr/>
          </p:nvSpPr>
          <p:spPr>
            <a:xfrm>
              <a:off x="2983965" y="2624017"/>
              <a:ext cx="58056" cy="23712"/>
            </a:xfrm>
            <a:custGeom>
              <a:avLst/>
              <a:gdLst/>
              <a:ahLst/>
              <a:cxnLst/>
              <a:rect l="l" t="t" r="r" b="b"/>
              <a:pathLst>
                <a:path w="3200" h="1307" extrusionOk="0">
                  <a:moveTo>
                    <a:pt x="1395" y="0"/>
                  </a:moveTo>
                  <a:cubicBezTo>
                    <a:pt x="862" y="0"/>
                    <a:pt x="434" y="190"/>
                    <a:pt x="245" y="379"/>
                  </a:cubicBezTo>
                  <a:cubicBezTo>
                    <a:pt x="1" y="624"/>
                    <a:pt x="39" y="850"/>
                    <a:pt x="207" y="943"/>
                  </a:cubicBezTo>
                  <a:cubicBezTo>
                    <a:pt x="377" y="1038"/>
                    <a:pt x="641" y="1056"/>
                    <a:pt x="866" y="1076"/>
                  </a:cubicBezTo>
                  <a:cubicBezTo>
                    <a:pt x="1110" y="1094"/>
                    <a:pt x="1356" y="1114"/>
                    <a:pt x="1562" y="1132"/>
                  </a:cubicBezTo>
                  <a:cubicBezTo>
                    <a:pt x="1769" y="1169"/>
                    <a:pt x="1995" y="1207"/>
                    <a:pt x="2239" y="1244"/>
                  </a:cubicBezTo>
                  <a:cubicBezTo>
                    <a:pt x="2396" y="1271"/>
                    <a:pt x="2563" y="1306"/>
                    <a:pt x="2713" y="1306"/>
                  </a:cubicBezTo>
                  <a:cubicBezTo>
                    <a:pt x="2779" y="1306"/>
                    <a:pt x="2841" y="1300"/>
                    <a:pt x="2898" y="1282"/>
                  </a:cubicBezTo>
                  <a:cubicBezTo>
                    <a:pt x="3105" y="1226"/>
                    <a:pt x="3199" y="1019"/>
                    <a:pt x="3029" y="737"/>
                  </a:cubicBezTo>
                  <a:cubicBezTo>
                    <a:pt x="2879" y="454"/>
                    <a:pt x="2409" y="98"/>
                    <a:pt x="1712" y="22"/>
                  </a:cubicBezTo>
                  <a:cubicBezTo>
                    <a:pt x="1603" y="7"/>
                    <a:pt x="1497" y="0"/>
                    <a:pt x="1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4"/>
            <p:cNvSpPr/>
            <p:nvPr/>
          </p:nvSpPr>
          <p:spPr>
            <a:xfrm>
              <a:off x="2668589" y="2708889"/>
              <a:ext cx="33781" cy="54119"/>
            </a:xfrm>
            <a:custGeom>
              <a:avLst/>
              <a:gdLst/>
              <a:ahLst/>
              <a:cxnLst/>
              <a:rect l="l" t="t" r="r" b="b"/>
              <a:pathLst>
                <a:path w="1862" h="2983" extrusionOk="0">
                  <a:moveTo>
                    <a:pt x="351" y="1"/>
                  </a:moveTo>
                  <a:cubicBezTo>
                    <a:pt x="296" y="1"/>
                    <a:pt x="240" y="15"/>
                    <a:pt x="188" y="48"/>
                  </a:cubicBezTo>
                  <a:cubicBezTo>
                    <a:pt x="56" y="141"/>
                    <a:pt x="0" y="329"/>
                    <a:pt x="93" y="462"/>
                  </a:cubicBezTo>
                  <a:lnTo>
                    <a:pt x="1016" y="1929"/>
                  </a:lnTo>
                  <a:lnTo>
                    <a:pt x="188" y="2418"/>
                  </a:lnTo>
                  <a:cubicBezTo>
                    <a:pt x="38" y="2512"/>
                    <a:pt x="0" y="2700"/>
                    <a:pt x="93" y="2850"/>
                  </a:cubicBezTo>
                  <a:cubicBezTo>
                    <a:pt x="151" y="2945"/>
                    <a:pt x="244" y="2983"/>
                    <a:pt x="357" y="2983"/>
                  </a:cubicBezTo>
                  <a:cubicBezTo>
                    <a:pt x="394" y="2983"/>
                    <a:pt x="452" y="2983"/>
                    <a:pt x="507" y="2945"/>
                  </a:cubicBezTo>
                  <a:lnTo>
                    <a:pt x="1862" y="2117"/>
                  </a:lnTo>
                  <a:lnTo>
                    <a:pt x="620" y="141"/>
                  </a:lnTo>
                  <a:cubicBezTo>
                    <a:pt x="559" y="55"/>
                    <a:pt x="456" y="1"/>
                    <a:pt x="351" y="1"/>
                  </a:cubicBezTo>
                  <a:close/>
                </a:path>
              </a:pathLst>
            </a:custGeom>
            <a:solidFill>
              <a:srgbClr val="83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74"/>
          <p:cNvGrpSpPr/>
          <p:nvPr/>
        </p:nvGrpSpPr>
        <p:grpSpPr>
          <a:xfrm>
            <a:off x="6707560" y="1914783"/>
            <a:ext cx="852603" cy="867070"/>
            <a:chOff x="5052081" y="2446802"/>
            <a:chExt cx="882703" cy="897681"/>
          </a:xfrm>
        </p:grpSpPr>
        <p:sp>
          <p:nvSpPr>
            <p:cNvPr id="2270" name="Google Shape;2270;p74"/>
            <p:cNvSpPr/>
            <p:nvPr/>
          </p:nvSpPr>
          <p:spPr>
            <a:xfrm>
              <a:off x="5052081" y="2446802"/>
              <a:ext cx="882703" cy="715166"/>
            </a:xfrm>
            <a:custGeom>
              <a:avLst/>
              <a:gdLst/>
              <a:ahLst/>
              <a:cxnLst/>
              <a:rect l="l" t="t" r="r" b="b"/>
              <a:pathLst>
                <a:path w="37666" h="30517" extrusionOk="0">
                  <a:moveTo>
                    <a:pt x="18833" y="1"/>
                  </a:moveTo>
                  <a:cubicBezTo>
                    <a:pt x="8429" y="1"/>
                    <a:pt x="0" y="8580"/>
                    <a:pt x="0" y="19153"/>
                  </a:cubicBezTo>
                  <a:cubicBezTo>
                    <a:pt x="0" y="23405"/>
                    <a:pt x="1355" y="27336"/>
                    <a:pt x="3670" y="30517"/>
                  </a:cubicBezTo>
                  <a:lnTo>
                    <a:pt x="3670" y="29895"/>
                  </a:lnTo>
                  <a:lnTo>
                    <a:pt x="34411" y="29895"/>
                  </a:lnTo>
                  <a:cubicBezTo>
                    <a:pt x="36461" y="26829"/>
                    <a:pt x="37665" y="23142"/>
                    <a:pt x="37665" y="19153"/>
                  </a:cubicBezTo>
                  <a:cubicBezTo>
                    <a:pt x="37665" y="8580"/>
                    <a:pt x="29237" y="1"/>
                    <a:pt x="188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4"/>
            <p:cNvSpPr/>
            <p:nvPr/>
          </p:nvSpPr>
          <p:spPr>
            <a:xfrm>
              <a:off x="5138062" y="3147371"/>
              <a:ext cx="720462" cy="197112"/>
            </a:xfrm>
            <a:custGeom>
              <a:avLst/>
              <a:gdLst/>
              <a:ahLst/>
              <a:cxnLst/>
              <a:rect l="l" t="t" r="r" b="b"/>
              <a:pathLst>
                <a:path w="30743" h="8411" extrusionOk="0">
                  <a:moveTo>
                    <a:pt x="1" y="0"/>
                  </a:moveTo>
                  <a:lnTo>
                    <a:pt x="1" y="622"/>
                  </a:lnTo>
                  <a:cubicBezTo>
                    <a:pt x="3425" y="5343"/>
                    <a:pt x="8936" y="8411"/>
                    <a:pt x="15164" y="8411"/>
                  </a:cubicBezTo>
                  <a:cubicBezTo>
                    <a:pt x="21636" y="8411"/>
                    <a:pt x="27356" y="5080"/>
                    <a:pt x="30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4"/>
            <p:cNvSpPr/>
            <p:nvPr/>
          </p:nvSpPr>
          <p:spPr>
            <a:xfrm>
              <a:off x="5451965" y="2602875"/>
              <a:ext cx="2672" cy="3562"/>
            </a:xfrm>
            <a:custGeom>
              <a:avLst/>
              <a:gdLst/>
              <a:ahLst/>
              <a:cxnLst/>
              <a:rect l="l" t="t" r="r" b="b"/>
              <a:pathLst>
                <a:path w="114" h="152" extrusionOk="0">
                  <a:moveTo>
                    <a:pt x="57" y="1"/>
                  </a:moveTo>
                  <a:cubicBezTo>
                    <a:pt x="39" y="56"/>
                    <a:pt x="19" y="94"/>
                    <a:pt x="1" y="151"/>
                  </a:cubicBezTo>
                  <a:cubicBezTo>
                    <a:pt x="39" y="114"/>
                    <a:pt x="76" y="76"/>
                    <a:pt x="114" y="56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4"/>
            <p:cNvSpPr/>
            <p:nvPr/>
          </p:nvSpPr>
          <p:spPr>
            <a:xfrm>
              <a:off x="5149076" y="2447060"/>
              <a:ext cx="725735" cy="756786"/>
            </a:xfrm>
            <a:custGeom>
              <a:avLst/>
              <a:gdLst/>
              <a:ahLst/>
              <a:cxnLst/>
              <a:rect l="l" t="t" r="r" b="b"/>
              <a:pathLst>
                <a:path w="30968" h="32293" extrusionOk="0">
                  <a:moveTo>
                    <a:pt x="12982" y="6650"/>
                  </a:moveTo>
                  <a:lnTo>
                    <a:pt x="13039" y="6705"/>
                  </a:lnTo>
                  <a:cubicBezTo>
                    <a:pt x="13001" y="6725"/>
                    <a:pt x="12964" y="6763"/>
                    <a:pt x="12926" y="6800"/>
                  </a:cubicBezTo>
                  <a:cubicBezTo>
                    <a:pt x="12944" y="6743"/>
                    <a:pt x="12964" y="6705"/>
                    <a:pt x="12982" y="6650"/>
                  </a:cubicBezTo>
                  <a:close/>
                  <a:moveTo>
                    <a:pt x="13847" y="7214"/>
                  </a:moveTo>
                  <a:cubicBezTo>
                    <a:pt x="14883" y="7834"/>
                    <a:pt x="16669" y="8850"/>
                    <a:pt x="18420" y="9509"/>
                  </a:cubicBezTo>
                  <a:cubicBezTo>
                    <a:pt x="18513" y="9735"/>
                    <a:pt x="18608" y="9961"/>
                    <a:pt x="18663" y="10205"/>
                  </a:cubicBezTo>
                  <a:cubicBezTo>
                    <a:pt x="18721" y="10450"/>
                    <a:pt x="18758" y="10713"/>
                    <a:pt x="18776" y="10957"/>
                  </a:cubicBezTo>
                  <a:cubicBezTo>
                    <a:pt x="17328" y="11747"/>
                    <a:pt x="16237" y="13122"/>
                    <a:pt x="15766" y="14740"/>
                  </a:cubicBezTo>
                  <a:cubicBezTo>
                    <a:pt x="15352" y="12369"/>
                    <a:pt x="13659" y="10506"/>
                    <a:pt x="11496" y="9828"/>
                  </a:cubicBezTo>
                  <a:cubicBezTo>
                    <a:pt x="11514" y="9698"/>
                    <a:pt x="11534" y="9565"/>
                    <a:pt x="11534" y="9415"/>
                  </a:cubicBezTo>
                  <a:cubicBezTo>
                    <a:pt x="11534" y="8983"/>
                    <a:pt x="11458" y="8569"/>
                    <a:pt x="11308" y="8192"/>
                  </a:cubicBezTo>
                  <a:cubicBezTo>
                    <a:pt x="11890" y="8022"/>
                    <a:pt x="12362" y="7721"/>
                    <a:pt x="12663" y="7289"/>
                  </a:cubicBezTo>
                  <a:cubicBezTo>
                    <a:pt x="13057" y="7252"/>
                    <a:pt x="13453" y="7214"/>
                    <a:pt x="13847" y="7214"/>
                  </a:cubicBezTo>
                  <a:close/>
                  <a:moveTo>
                    <a:pt x="15597" y="17599"/>
                  </a:moveTo>
                  <a:cubicBezTo>
                    <a:pt x="15728" y="18390"/>
                    <a:pt x="16011" y="19104"/>
                    <a:pt x="16388" y="19762"/>
                  </a:cubicBezTo>
                  <a:cubicBezTo>
                    <a:pt x="16105" y="20214"/>
                    <a:pt x="15861" y="20685"/>
                    <a:pt x="15653" y="21192"/>
                  </a:cubicBezTo>
                  <a:cubicBezTo>
                    <a:pt x="15447" y="20534"/>
                    <a:pt x="15164" y="19913"/>
                    <a:pt x="14807" y="19348"/>
                  </a:cubicBezTo>
                  <a:cubicBezTo>
                    <a:pt x="15146" y="18821"/>
                    <a:pt x="15427" y="18219"/>
                    <a:pt x="15597" y="17599"/>
                  </a:cubicBezTo>
                  <a:close/>
                  <a:moveTo>
                    <a:pt x="14375" y="1"/>
                  </a:moveTo>
                  <a:cubicBezTo>
                    <a:pt x="13958" y="1"/>
                    <a:pt x="13525" y="15"/>
                    <a:pt x="13076" y="45"/>
                  </a:cubicBezTo>
                  <a:cubicBezTo>
                    <a:pt x="8466" y="346"/>
                    <a:pt x="5945" y="2190"/>
                    <a:pt x="4573" y="3903"/>
                  </a:cubicBezTo>
                  <a:cubicBezTo>
                    <a:pt x="3650" y="5069"/>
                    <a:pt x="3971" y="6687"/>
                    <a:pt x="5062" y="7477"/>
                  </a:cubicBezTo>
                  <a:cubicBezTo>
                    <a:pt x="4704" y="8042"/>
                    <a:pt x="4497" y="8700"/>
                    <a:pt x="4497" y="9415"/>
                  </a:cubicBezTo>
                  <a:cubicBezTo>
                    <a:pt x="4497" y="10205"/>
                    <a:pt x="4761" y="10939"/>
                    <a:pt x="5193" y="11541"/>
                  </a:cubicBezTo>
                  <a:cubicBezTo>
                    <a:pt x="4026" y="12801"/>
                    <a:pt x="3369" y="14551"/>
                    <a:pt x="3537" y="16413"/>
                  </a:cubicBezTo>
                  <a:cubicBezTo>
                    <a:pt x="3557" y="16639"/>
                    <a:pt x="3594" y="16847"/>
                    <a:pt x="3632" y="17073"/>
                  </a:cubicBezTo>
                  <a:cubicBezTo>
                    <a:pt x="1374" y="18671"/>
                    <a:pt x="0" y="21418"/>
                    <a:pt x="283" y="24390"/>
                  </a:cubicBezTo>
                  <a:cubicBezTo>
                    <a:pt x="655" y="28558"/>
                    <a:pt x="4085" y="31688"/>
                    <a:pt x="8117" y="31688"/>
                  </a:cubicBezTo>
                  <a:cubicBezTo>
                    <a:pt x="8364" y="31688"/>
                    <a:pt x="8612" y="31676"/>
                    <a:pt x="8862" y="31653"/>
                  </a:cubicBezTo>
                  <a:cubicBezTo>
                    <a:pt x="11910" y="31371"/>
                    <a:pt x="14374" y="29377"/>
                    <a:pt x="15447" y="26686"/>
                  </a:cubicBezTo>
                  <a:cubicBezTo>
                    <a:pt x="16481" y="29941"/>
                    <a:pt x="19473" y="32292"/>
                    <a:pt x="23010" y="32292"/>
                  </a:cubicBezTo>
                  <a:cubicBezTo>
                    <a:pt x="27413" y="32292"/>
                    <a:pt x="30968" y="28680"/>
                    <a:pt x="30968" y="24222"/>
                  </a:cubicBezTo>
                  <a:cubicBezTo>
                    <a:pt x="30968" y="21588"/>
                    <a:pt x="29726" y="19255"/>
                    <a:pt x="27807" y="17787"/>
                  </a:cubicBezTo>
                  <a:cubicBezTo>
                    <a:pt x="27882" y="17374"/>
                    <a:pt x="27920" y="16960"/>
                    <a:pt x="27920" y="16526"/>
                  </a:cubicBezTo>
                  <a:cubicBezTo>
                    <a:pt x="27920" y="14607"/>
                    <a:pt x="27092" y="12914"/>
                    <a:pt x="25775" y="11747"/>
                  </a:cubicBezTo>
                  <a:cubicBezTo>
                    <a:pt x="25721" y="8854"/>
                    <a:pt x="24693" y="1"/>
                    <a:pt x="14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4"/>
            <p:cNvSpPr/>
            <p:nvPr/>
          </p:nvSpPr>
          <p:spPr>
            <a:xfrm>
              <a:off x="5274286" y="2616115"/>
              <a:ext cx="450608" cy="625246"/>
            </a:xfrm>
            <a:custGeom>
              <a:avLst/>
              <a:gdLst/>
              <a:ahLst/>
              <a:cxnLst/>
              <a:rect l="l" t="t" r="r" b="b"/>
              <a:pathLst>
                <a:path w="19228" h="26680" extrusionOk="0">
                  <a:moveTo>
                    <a:pt x="8504" y="0"/>
                  </a:moveTo>
                  <a:cubicBezTo>
                    <a:pt x="8110" y="0"/>
                    <a:pt x="7714" y="38"/>
                    <a:pt x="7320" y="75"/>
                  </a:cubicBezTo>
                  <a:cubicBezTo>
                    <a:pt x="6747" y="894"/>
                    <a:pt x="5599" y="1178"/>
                    <a:pt x="4291" y="1178"/>
                  </a:cubicBezTo>
                  <a:cubicBezTo>
                    <a:pt x="3406" y="1178"/>
                    <a:pt x="2447" y="1048"/>
                    <a:pt x="1543" y="866"/>
                  </a:cubicBezTo>
                  <a:lnTo>
                    <a:pt x="1543" y="903"/>
                  </a:lnTo>
                  <a:lnTo>
                    <a:pt x="1468" y="1505"/>
                  </a:lnTo>
                  <a:lnTo>
                    <a:pt x="1280" y="3086"/>
                  </a:lnTo>
                  <a:lnTo>
                    <a:pt x="471" y="10009"/>
                  </a:lnTo>
                  <a:cubicBezTo>
                    <a:pt x="0" y="14016"/>
                    <a:pt x="2672" y="17666"/>
                    <a:pt x="6529" y="18418"/>
                  </a:cubicBezTo>
                  <a:lnTo>
                    <a:pt x="6623" y="22331"/>
                  </a:lnTo>
                  <a:cubicBezTo>
                    <a:pt x="6679" y="24762"/>
                    <a:pt x="8655" y="26679"/>
                    <a:pt x="11055" y="26679"/>
                  </a:cubicBezTo>
                  <a:cubicBezTo>
                    <a:pt x="11089" y="26679"/>
                    <a:pt x="11123" y="26679"/>
                    <a:pt x="11158" y="26678"/>
                  </a:cubicBezTo>
                  <a:cubicBezTo>
                    <a:pt x="13621" y="26621"/>
                    <a:pt x="15560" y="24589"/>
                    <a:pt x="15503" y="22143"/>
                  </a:cubicBezTo>
                  <a:lnTo>
                    <a:pt x="15297" y="12736"/>
                  </a:lnTo>
                  <a:cubicBezTo>
                    <a:pt x="15297" y="12661"/>
                    <a:pt x="15277" y="12586"/>
                    <a:pt x="15277" y="12511"/>
                  </a:cubicBezTo>
                  <a:cubicBezTo>
                    <a:pt x="15315" y="12285"/>
                    <a:pt x="15372" y="12059"/>
                    <a:pt x="15390" y="11815"/>
                  </a:cubicBezTo>
                  <a:lnTo>
                    <a:pt x="15447" y="11364"/>
                  </a:lnTo>
                  <a:lnTo>
                    <a:pt x="16087" y="11439"/>
                  </a:lnTo>
                  <a:cubicBezTo>
                    <a:pt x="16189" y="11451"/>
                    <a:pt x="16291" y="11457"/>
                    <a:pt x="16391" y="11457"/>
                  </a:cubicBezTo>
                  <a:cubicBezTo>
                    <a:pt x="17718" y="11457"/>
                    <a:pt x="18883" y="10449"/>
                    <a:pt x="19040" y="9068"/>
                  </a:cubicBezTo>
                  <a:cubicBezTo>
                    <a:pt x="19228" y="7563"/>
                    <a:pt x="18174" y="6227"/>
                    <a:pt x="16707" y="6039"/>
                  </a:cubicBezTo>
                  <a:lnTo>
                    <a:pt x="16538" y="6021"/>
                  </a:lnTo>
                  <a:cubicBezTo>
                    <a:pt x="13713" y="6821"/>
                    <a:pt x="13957" y="9198"/>
                    <a:pt x="13656" y="9198"/>
                  </a:cubicBezTo>
                  <a:cubicBezTo>
                    <a:pt x="13582" y="9198"/>
                    <a:pt x="13476" y="9055"/>
                    <a:pt x="13283" y="8710"/>
                  </a:cubicBezTo>
                  <a:cubicBezTo>
                    <a:pt x="13170" y="8542"/>
                    <a:pt x="13265" y="8165"/>
                    <a:pt x="13265" y="7977"/>
                  </a:cubicBezTo>
                  <a:cubicBezTo>
                    <a:pt x="13283" y="7450"/>
                    <a:pt x="13302" y="6942"/>
                    <a:pt x="13320" y="6415"/>
                  </a:cubicBezTo>
                  <a:cubicBezTo>
                    <a:pt x="13358" y="5286"/>
                    <a:pt x="13566" y="4102"/>
                    <a:pt x="13320" y="2991"/>
                  </a:cubicBezTo>
                  <a:cubicBezTo>
                    <a:pt x="13265" y="2747"/>
                    <a:pt x="13170" y="2521"/>
                    <a:pt x="13077" y="2295"/>
                  </a:cubicBezTo>
                  <a:cubicBezTo>
                    <a:pt x="11326" y="1636"/>
                    <a:pt x="9540" y="620"/>
                    <a:pt x="8504" y="0"/>
                  </a:cubicBezTo>
                  <a:close/>
                </a:path>
              </a:pathLst>
            </a:custGeom>
            <a:solidFill>
              <a:srgbClr val="FFC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4"/>
            <p:cNvSpPr/>
            <p:nvPr/>
          </p:nvSpPr>
          <p:spPr>
            <a:xfrm>
              <a:off x="5307797" y="2651384"/>
              <a:ext cx="891" cy="5296"/>
            </a:xfrm>
            <a:custGeom>
              <a:avLst/>
              <a:gdLst/>
              <a:ahLst/>
              <a:cxnLst/>
              <a:rect l="l" t="t" r="r" b="b"/>
              <a:pathLst>
                <a:path w="38" h="226" extrusionOk="0">
                  <a:moveTo>
                    <a:pt x="38" y="0"/>
                  </a:moveTo>
                  <a:lnTo>
                    <a:pt x="38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4"/>
            <p:cNvSpPr/>
            <p:nvPr/>
          </p:nvSpPr>
          <p:spPr>
            <a:xfrm>
              <a:off x="5302501" y="2651384"/>
              <a:ext cx="6187" cy="52471"/>
            </a:xfrm>
            <a:custGeom>
              <a:avLst/>
              <a:gdLst/>
              <a:ahLst/>
              <a:cxnLst/>
              <a:rect l="l" t="t" r="r" b="b"/>
              <a:pathLst>
                <a:path w="264" h="2239" extrusionOk="0">
                  <a:moveTo>
                    <a:pt x="264" y="0"/>
                  </a:moveTo>
                  <a:lnTo>
                    <a:pt x="226" y="226"/>
                  </a:lnTo>
                  <a:lnTo>
                    <a:pt x="0" y="223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4"/>
            <p:cNvSpPr/>
            <p:nvPr/>
          </p:nvSpPr>
          <p:spPr>
            <a:xfrm>
              <a:off x="5285324" y="2799067"/>
              <a:ext cx="5742" cy="50268"/>
            </a:xfrm>
            <a:custGeom>
              <a:avLst/>
              <a:gdLst/>
              <a:ahLst/>
              <a:cxnLst/>
              <a:rect l="l" t="t" r="r" b="b"/>
              <a:pathLst>
                <a:path w="245" h="2145" extrusionOk="0">
                  <a:moveTo>
                    <a:pt x="244" y="0"/>
                  </a:moveTo>
                  <a:lnTo>
                    <a:pt x="0" y="2127"/>
                  </a:lnTo>
                  <a:lnTo>
                    <a:pt x="0" y="214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4"/>
            <p:cNvSpPr/>
            <p:nvPr/>
          </p:nvSpPr>
          <p:spPr>
            <a:xfrm>
              <a:off x="5285324" y="2703830"/>
              <a:ext cx="17201" cy="145508"/>
            </a:xfrm>
            <a:custGeom>
              <a:avLst/>
              <a:gdLst/>
              <a:ahLst/>
              <a:cxnLst/>
              <a:rect l="l" t="t" r="r" b="b"/>
              <a:pathLst>
                <a:path w="734" h="6209" extrusionOk="0">
                  <a:moveTo>
                    <a:pt x="733" y="0"/>
                  </a:moveTo>
                  <a:lnTo>
                    <a:pt x="244" y="4064"/>
                  </a:lnTo>
                  <a:lnTo>
                    <a:pt x="0" y="620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4"/>
            <p:cNvSpPr/>
            <p:nvPr/>
          </p:nvSpPr>
          <p:spPr>
            <a:xfrm>
              <a:off x="5632293" y="2892992"/>
              <a:ext cx="2648" cy="16779"/>
            </a:xfrm>
            <a:custGeom>
              <a:avLst/>
              <a:gdLst/>
              <a:ahLst/>
              <a:cxnLst/>
              <a:rect l="l" t="t" r="r" b="b"/>
              <a:pathLst>
                <a:path w="113" h="716" extrusionOk="0">
                  <a:moveTo>
                    <a:pt x="113" y="1"/>
                  </a:moveTo>
                  <a:cubicBezTo>
                    <a:pt x="95" y="244"/>
                    <a:pt x="38" y="470"/>
                    <a:pt x="0" y="696"/>
                  </a:cubicBezTo>
                  <a:lnTo>
                    <a:pt x="0" y="715"/>
                  </a:lnTo>
                  <a:cubicBezTo>
                    <a:pt x="57" y="470"/>
                    <a:pt x="95" y="244"/>
                    <a:pt x="113" y="1"/>
                  </a:cubicBezTo>
                  <a:close/>
                </a:path>
              </a:pathLst>
            </a:custGeom>
            <a:solidFill>
              <a:srgbClr val="FE9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4"/>
            <p:cNvSpPr/>
            <p:nvPr/>
          </p:nvSpPr>
          <p:spPr>
            <a:xfrm>
              <a:off x="5278621" y="2849310"/>
              <a:ext cx="356329" cy="261933"/>
            </a:xfrm>
            <a:custGeom>
              <a:avLst/>
              <a:gdLst/>
              <a:ahLst/>
              <a:cxnLst/>
              <a:rect l="l" t="t" r="r" b="b"/>
              <a:pathLst>
                <a:path w="15205" h="11177" extrusionOk="0">
                  <a:moveTo>
                    <a:pt x="286" y="1"/>
                  </a:moveTo>
                  <a:cubicBezTo>
                    <a:pt x="273" y="118"/>
                    <a:pt x="262" y="236"/>
                    <a:pt x="254" y="352"/>
                  </a:cubicBezTo>
                  <a:lnTo>
                    <a:pt x="254" y="352"/>
                  </a:lnTo>
                  <a:cubicBezTo>
                    <a:pt x="262" y="254"/>
                    <a:pt x="273" y="156"/>
                    <a:pt x="286" y="58"/>
                  </a:cubicBezTo>
                  <a:lnTo>
                    <a:pt x="286" y="1"/>
                  </a:lnTo>
                  <a:close/>
                  <a:moveTo>
                    <a:pt x="254" y="352"/>
                  </a:moveTo>
                  <a:cubicBezTo>
                    <a:pt x="213" y="818"/>
                    <a:pt x="221" y="1282"/>
                    <a:pt x="267" y="1732"/>
                  </a:cubicBezTo>
                  <a:lnTo>
                    <a:pt x="267" y="1751"/>
                  </a:lnTo>
                  <a:lnTo>
                    <a:pt x="267" y="1769"/>
                  </a:lnTo>
                  <a:lnTo>
                    <a:pt x="267" y="1789"/>
                  </a:lnTo>
                  <a:lnTo>
                    <a:pt x="267" y="1807"/>
                  </a:lnTo>
                  <a:lnTo>
                    <a:pt x="267" y="1827"/>
                  </a:lnTo>
                  <a:lnTo>
                    <a:pt x="267" y="1845"/>
                  </a:lnTo>
                  <a:lnTo>
                    <a:pt x="267" y="1864"/>
                  </a:lnTo>
                  <a:lnTo>
                    <a:pt x="286" y="1864"/>
                  </a:lnTo>
                  <a:cubicBezTo>
                    <a:pt x="663" y="5156"/>
                    <a:pt x="3126" y="7885"/>
                    <a:pt x="6457" y="8467"/>
                  </a:cubicBezTo>
                  <a:lnTo>
                    <a:pt x="6513" y="11176"/>
                  </a:lnTo>
                  <a:lnTo>
                    <a:pt x="11442" y="7602"/>
                  </a:lnTo>
                  <a:cubicBezTo>
                    <a:pt x="11894" y="7338"/>
                    <a:pt x="12327" y="7037"/>
                    <a:pt x="12721" y="6681"/>
                  </a:cubicBezTo>
                  <a:lnTo>
                    <a:pt x="13286" y="6116"/>
                  </a:lnTo>
                  <a:cubicBezTo>
                    <a:pt x="14151" y="5138"/>
                    <a:pt x="14811" y="3934"/>
                    <a:pt x="15092" y="2579"/>
                  </a:cubicBezTo>
                  <a:lnTo>
                    <a:pt x="15092" y="2560"/>
                  </a:lnTo>
                  <a:cubicBezTo>
                    <a:pt x="15130" y="2334"/>
                    <a:pt x="15187" y="2108"/>
                    <a:pt x="15205" y="1864"/>
                  </a:cubicBezTo>
                  <a:lnTo>
                    <a:pt x="14302" y="1694"/>
                  </a:lnTo>
                  <a:cubicBezTo>
                    <a:pt x="13888" y="5269"/>
                    <a:pt x="10897" y="7885"/>
                    <a:pt x="7436" y="7885"/>
                  </a:cubicBezTo>
                  <a:cubicBezTo>
                    <a:pt x="7172" y="7885"/>
                    <a:pt x="6889" y="7865"/>
                    <a:pt x="6608" y="7847"/>
                  </a:cubicBezTo>
                  <a:lnTo>
                    <a:pt x="6344" y="7809"/>
                  </a:lnTo>
                  <a:cubicBezTo>
                    <a:pt x="2660" y="7353"/>
                    <a:pt x="1" y="4068"/>
                    <a:pt x="254" y="352"/>
                  </a:cubicBezTo>
                  <a:close/>
                </a:path>
              </a:pathLst>
            </a:custGeom>
            <a:solidFill>
              <a:srgbClr val="FE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4"/>
            <p:cNvSpPr/>
            <p:nvPr/>
          </p:nvSpPr>
          <p:spPr>
            <a:xfrm>
              <a:off x="5436991" y="2784913"/>
              <a:ext cx="21607" cy="20904"/>
            </a:xfrm>
            <a:custGeom>
              <a:avLst/>
              <a:gdLst/>
              <a:ahLst/>
              <a:cxnLst/>
              <a:rect l="l" t="t" r="r" b="b"/>
              <a:pathLst>
                <a:path w="922" h="892" extrusionOk="0">
                  <a:moveTo>
                    <a:pt x="491" y="1"/>
                  </a:moveTo>
                  <a:cubicBezTo>
                    <a:pt x="260" y="1"/>
                    <a:pt x="55" y="165"/>
                    <a:pt x="38" y="398"/>
                  </a:cubicBezTo>
                  <a:cubicBezTo>
                    <a:pt x="0" y="642"/>
                    <a:pt x="169" y="867"/>
                    <a:pt x="414" y="887"/>
                  </a:cubicBezTo>
                  <a:cubicBezTo>
                    <a:pt x="435" y="890"/>
                    <a:pt x="456" y="892"/>
                    <a:pt x="476" y="892"/>
                  </a:cubicBezTo>
                  <a:cubicBezTo>
                    <a:pt x="692" y="892"/>
                    <a:pt x="869" y="715"/>
                    <a:pt x="903" y="491"/>
                  </a:cubicBezTo>
                  <a:cubicBezTo>
                    <a:pt x="921" y="265"/>
                    <a:pt x="753" y="40"/>
                    <a:pt x="527" y="2"/>
                  </a:cubicBezTo>
                  <a:cubicBezTo>
                    <a:pt x="515" y="1"/>
                    <a:pt x="503" y="1"/>
                    <a:pt x="491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4"/>
            <p:cNvSpPr/>
            <p:nvPr/>
          </p:nvSpPr>
          <p:spPr>
            <a:xfrm>
              <a:off x="5336457" y="2770289"/>
              <a:ext cx="21607" cy="20552"/>
            </a:xfrm>
            <a:custGeom>
              <a:avLst/>
              <a:gdLst/>
              <a:ahLst/>
              <a:cxnLst/>
              <a:rect l="l" t="t" r="r" b="b"/>
              <a:pathLst>
                <a:path w="922" h="877" extrusionOk="0">
                  <a:moveTo>
                    <a:pt x="440" y="1"/>
                  </a:moveTo>
                  <a:cubicBezTo>
                    <a:pt x="227" y="1"/>
                    <a:pt x="53" y="160"/>
                    <a:pt x="19" y="382"/>
                  </a:cubicBezTo>
                  <a:cubicBezTo>
                    <a:pt x="1" y="626"/>
                    <a:pt x="169" y="852"/>
                    <a:pt x="395" y="871"/>
                  </a:cubicBezTo>
                  <a:cubicBezTo>
                    <a:pt x="418" y="875"/>
                    <a:pt x="441" y="877"/>
                    <a:pt x="463" y="877"/>
                  </a:cubicBezTo>
                  <a:cubicBezTo>
                    <a:pt x="681" y="877"/>
                    <a:pt x="868" y="716"/>
                    <a:pt x="884" y="495"/>
                  </a:cubicBezTo>
                  <a:cubicBezTo>
                    <a:pt x="922" y="250"/>
                    <a:pt x="753" y="24"/>
                    <a:pt x="508" y="6"/>
                  </a:cubicBezTo>
                  <a:cubicBezTo>
                    <a:pt x="485" y="2"/>
                    <a:pt x="462" y="1"/>
                    <a:pt x="440" y="1"/>
                  </a:cubicBezTo>
                  <a:close/>
                </a:path>
              </a:pathLst>
            </a:custGeom>
            <a:solidFill>
              <a:srgbClr val="2338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4"/>
            <p:cNvSpPr/>
            <p:nvPr/>
          </p:nvSpPr>
          <p:spPr>
            <a:xfrm>
              <a:off x="5396426" y="2866066"/>
              <a:ext cx="83780" cy="37074"/>
            </a:xfrm>
            <a:custGeom>
              <a:avLst/>
              <a:gdLst/>
              <a:ahLst/>
              <a:cxnLst/>
              <a:rect l="l" t="t" r="r" b="b"/>
              <a:pathLst>
                <a:path w="3575" h="1582" extrusionOk="0">
                  <a:moveTo>
                    <a:pt x="3349" y="1"/>
                  </a:moveTo>
                  <a:cubicBezTo>
                    <a:pt x="3236" y="1"/>
                    <a:pt x="3123" y="76"/>
                    <a:pt x="3104" y="208"/>
                  </a:cubicBezTo>
                  <a:cubicBezTo>
                    <a:pt x="3104" y="208"/>
                    <a:pt x="3048" y="528"/>
                    <a:pt x="2690" y="773"/>
                  </a:cubicBezTo>
                  <a:cubicBezTo>
                    <a:pt x="2455" y="942"/>
                    <a:pt x="2048" y="1112"/>
                    <a:pt x="1368" y="1112"/>
                  </a:cubicBezTo>
                  <a:cubicBezTo>
                    <a:pt x="1068" y="1112"/>
                    <a:pt x="716" y="1079"/>
                    <a:pt x="301" y="999"/>
                  </a:cubicBezTo>
                  <a:cubicBezTo>
                    <a:pt x="287" y="997"/>
                    <a:pt x="274" y="996"/>
                    <a:pt x="260" y="996"/>
                  </a:cubicBezTo>
                  <a:cubicBezTo>
                    <a:pt x="146" y="996"/>
                    <a:pt x="54" y="1068"/>
                    <a:pt x="38" y="1187"/>
                  </a:cubicBezTo>
                  <a:cubicBezTo>
                    <a:pt x="0" y="1300"/>
                    <a:pt x="94" y="1431"/>
                    <a:pt x="207" y="1450"/>
                  </a:cubicBezTo>
                  <a:cubicBezTo>
                    <a:pt x="640" y="1525"/>
                    <a:pt x="1034" y="1581"/>
                    <a:pt x="1393" y="1581"/>
                  </a:cubicBezTo>
                  <a:cubicBezTo>
                    <a:pt x="2050" y="1581"/>
                    <a:pt x="2577" y="1431"/>
                    <a:pt x="2973" y="1149"/>
                  </a:cubicBezTo>
                  <a:cubicBezTo>
                    <a:pt x="3480" y="773"/>
                    <a:pt x="3555" y="284"/>
                    <a:pt x="3555" y="264"/>
                  </a:cubicBezTo>
                  <a:cubicBezTo>
                    <a:pt x="3575" y="133"/>
                    <a:pt x="3480" y="20"/>
                    <a:pt x="3349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4"/>
            <p:cNvSpPr/>
            <p:nvPr/>
          </p:nvSpPr>
          <p:spPr>
            <a:xfrm>
              <a:off x="5365563" y="2747839"/>
              <a:ext cx="47175" cy="116074"/>
            </a:xfrm>
            <a:custGeom>
              <a:avLst/>
              <a:gdLst/>
              <a:ahLst/>
              <a:cxnLst/>
              <a:rect l="l" t="t" r="r" b="b"/>
              <a:pathLst>
                <a:path w="2013" h="4953" extrusionOk="0">
                  <a:moveTo>
                    <a:pt x="1732" y="1"/>
                  </a:moveTo>
                  <a:cubicBezTo>
                    <a:pt x="1647" y="1"/>
                    <a:pt x="1565" y="54"/>
                    <a:pt x="1524" y="136"/>
                  </a:cubicBezTo>
                  <a:lnTo>
                    <a:pt x="189" y="2976"/>
                  </a:lnTo>
                  <a:cubicBezTo>
                    <a:pt x="0" y="3353"/>
                    <a:pt x="0" y="3786"/>
                    <a:pt x="189" y="4162"/>
                  </a:cubicBezTo>
                  <a:cubicBezTo>
                    <a:pt x="357" y="4519"/>
                    <a:pt x="678" y="4782"/>
                    <a:pt x="1072" y="4877"/>
                  </a:cubicBezTo>
                  <a:cubicBezTo>
                    <a:pt x="1260" y="4915"/>
                    <a:pt x="1468" y="4952"/>
                    <a:pt x="1712" y="4952"/>
                  </a:cubicBezTo>
                  <a:lnTo>
                    <a:pt x="1787" y="4952"/>
                  </a:lnTo>
                  <a:cubicBezTo>
                    <a:pt x="1919" y="4933"/>
                    <a:pt x="2013" y="4840"/>
                    <a:pt x="2013" y="4707"/>
                  </a:cubicBezTo>
                  <a:cubicBezTo>
                    <a:pt x="2013" y="4576"/>
                    <a:pt x="1919" y="4481"/>
                    <a:pt x="1787" y="4481"/>
                  </a:cubicBezTo>
                  <a:cubicBezTo>
                    <a:pt x="1744" y="4485"/>
                    <a:pt x="1702" y="4487"/>
                    <a:pt x="1661" y="4487"/>
                  </a:cubicBezTo>
                  <a:cubicBezTo>
                    <a:pt x="1484" y="4487"/>
                    <a:pt x="1319" y="4456"/>
                    <a:pt x="1167" y="4426"/>
                  </a:cubicBezTo>
                  <a:cubicBezTo>
                    <a:pt x="922" y="4368"/>
                    <a:pt x="715" y="4200"/>
                    <a:pt x="602" y="3974"/>
                  </a:cubicBezTo>
                  <a:cubicBezTo>
                    <a:pt x="470" y="3711"/>
                    <a:pt x="470" y="3428"/>
                    <a:pt x="602" y="3184"/>
                  </a:cubicBezTo>
                  <a:lnTo>
                    <a:pt x="1937" y="324"/>
                  </a:lnTo>
                  <a:cubicBezTo>
                    <a:pt x="1995" y="211"/>
                    <a:pt x="1937" y="79"/>
                    <a:pt x="1825" y="23"/>
                  </a:cubicBezTo>
                  <a:cubicBezTo>
                    <a:pt x="1794" y="8"/>
                    <a:pt x="1763" y="1"/>
                    <a:pt x="173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4"/>
            <p:cNvSpPr/>
            <p:nvPr/>
          </p:nvSpPr>
          <p:spPr>
            <a:xfrm>
              <a:off x="5383631" y="2963295"/>
              <a:ext cx="42792" cy="19193"/>
            </a:xfrm>
            <a:custGeom>
              <a:avLst/>
              <a:gdLst/>
              <a:ahLst/>
              <a:cxnLst/>
              <a:rect l="l" t="t" r="r" b="b"/>
              <a:pathLst>
                <a:path w="1826" h="819" extrusionOk="0">
                  <a:moveTo>
                    <a:pt x="1082" y="1"/>
                  </a:moveTo>
                  <a:cubicBezTo>
                    <a:pt x="763" y="1"/>
                    <a:pt x="395" y="102"/>
                    <a:pt x="95" y="424"/>
                  </a:cubicBezTo>
                  <a:cubicBezTo>
                    <a:pt x="0" y="518"/>
                    <a:pt x="20" y="668"/>
                    <a:pt x="113" y="763"/>
                  </a:cubicBezTo>
                  <a:cubicBezTo>
                    <a:pt x="151" y="801"/>
                    <a:pt x="208" y="819"/>
                    <a:pt x="263" y="819"/>
                  </a:cubicBezTo>
                  <a:cubicBezTo>
                    <a:pt x="321" y="819"/>
                    <a:pt x="376" y="781"/>
                    <a:pt x="434" y="743"/>
                  </a:cubicBezTo>
                  <a:cubicBezTo>
                    <a:pt x="641" y="517"/>
                    <a:pt x="885" y="457"/>
                    <a:pt x="1083" y="457"/>
                  </a:cubicBezTo>
                  <a:cubicBezTo>
                    <a:pt x="1297" y="457"/>
                    <a:pt x="1458" y="527"/>
                    <a:pt x="1468" y="537"/>
                  </a:cubicBezTo>
                  <a:cubicBezTo>
                    <a:pt x="1503" y="552"/>
                    <a:pt x="1538" y="559"/>
                    <a:pt x="1572" y="559"/>
                  </a:cubicBezTo>
                  <a:cubicBezTo>
                    <a:pt x="1665" y="559"/>
                    <a:pt x="1746" y="507"/>
                    <a:pt x="1788" y="424"/>
                  </a:cubicBezTo>
                  <a:cubicBezTo>
                    <a:pt x="1826" y="311"/>
                    <a:pt x="1788" y="161"/>
                    <a:pt x="1675" y="123"/>
                  </a:cubicBezTo>
                  <a:cubicBezTo>
                    <a:pt x="1537" y="59"/>
                    <a:pt x="1323" y="1"/>
                    <a:pt x="1082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4"/>
            <p:cNvSpPr/>
            <p:nvPr/>
          </p:nvSpPr>
          <p:spPr>
            <a:xfrm>
              <a:off x="5444466" y="2723280"/>
              <a:ext cx="72789" cy="39699"/>
            </a:xfrm>
            <a:custGeom>
              <a:avLst/>
              <a:gdLst/>
              <a:ahLst/>
              <a:cxnLst/>
              <a:rect l="l" t="t" r="r" b="b"/>
              <a:pathLst>
                <a:path w="3106" h="1694" extrusionOk="0">
                  <a:moveTo>
                    <a:pt x="1040" y="0"/>
                  </a:moveTo>
                  <a:cubicBezTo>
                    <a:pt x="723" y="0"/>
                    <a:pt x="461" y="72"/>
                    <a:pt x="301" y="168"/>
                  </a:cubicBezTo>
                  <a:cubicBezTo>
                    <a:pt x="20" y="356"/>
                    <a:pt x="0" y="600"/>
                    <a:pt x="151" y="733"/>
                  </a:cubicBezTo>
                  <a:cubicBezTo>
                    <a:pt x="301" y="883"/>
                    <a:pt x="547" y="939"/>
                    <a:pt x="772" y="1014"/>
                  </a:cubicBezTo>
                  <a:cubicBezTo>
                    <a:pt x="998" y="1089"/>
                    <a:pt x="1242" y="1165"/>
                    <a:pt x="1430" y="1240"/>
                  </a:cubicBezTo>
                  <a:cubicBezTo>
                    <a:pt x="1638" y="1315"/>
                    <a:pt x="1864" y="1410"/>
                    <a:pt x="2089" y="1503"/>
                  </a:cubicBezTo>
                  <a:cubicBezTo>
                    <a:pt x="2298" y="1591"/>
                    <a:pt x="2506" y="1694"/>
                    <a:pt x="2699" y="1694"/>
                  </a:cubicBezTo>
                  <a:cubicBezTo>
                    <a:pt x="2715" y="1694"/>
                    <a:pt x="2731" y="1693"/>
                    <a:pt x="2747" y="1691"/>
                  </a:cubicBezTo>
                  <a:cubicBezTo>
                    <a:pt x="2935" y="1691"/>
                    <a:pt x="3105" y="1503"/>
                    <a:pt x="2992" y="1165"/>
                  </a:cubicBezTo>
                  <a:cubicBezTo>
                    <a:pt x="2898" y="845"/>
                    <a:pt x="2503" y="394"/>
                    <a:pt x="1844" y="149"/>
                  </a:cubicBezTo>
                  <a:cubicBezTo>
                    <a:pt x="1558" y="43"/>
                    <a:pt x="1283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4"/>
            <p:cNvSpPr/>
            <p:nvPr/>
          </p:nvSpPr>
          <p:spPr>
            <a:xfrm>
              <a:off x="5311312" y="2706220"/>
              <a:ext cx="56924" cy="23880"/>
            </a:xfrm>
            <a:custGeom>
              <a:avLst/>
              <a:gdLst/>
              <a:ahLst/>
              <a:cxnLst/>
              <a:rect l="l" t="t" r="r" b="b"/>
              <a:pathLst>
                <a:path w="2429" h="1019" extrusionOk="0">
                  <a:moveTo>
                    <a:pt x="1333" y="0"/>
                  </a:moveTo>
                  <a:cubicBezTo>
                    <a:pt x="1267" y="0"/>
                    <a:pt x="1199" y="4"/>
                    <a:pt x="1129" y="11"/>
                  </a:cubicBezTo>
                  <a:cubicBezTo>
                    <a:pt x="603" y="86"/>
                    <a:pt x="246" y="350"/>
                    <a:pt x="133" y="576"/>
                  </a:cubicBezTo>
                  <a:cubicBezTo>
                    <a:pt x="1" y="801"/>
                    <a:pt x="76" y="952"/>
                    <a:pt x="226" y="989"/>
                  </a:cubicBezTo>
                  <a:cubicBezTo>
                    <a:pt x="282" y="1011"/>
                    <a:pt x="340" y="1019"/>
                    <a:pt x="401" y="1019"/>
                  </a:cubicBezTo>
                  <a:cubicBezTo>
                    <a:pt x="505" y="1019"/>
                    <a:pt x="617" y="995"/>
                    <a:pt x="735" y="971"/>
                  </a:cubicBezTo>
                  <a:cubicBezTo>
                    <a:pt x="904" y="934"/>
                    <a:pt x="1092" y="914"/>
                    <a:pt x="1242" y="896"/>
                  </a:cubicBezTo>
                  <a:cubicBezTo>
                    <a:pt x="1412" y="859"/>
                    <a:pt x="1581" y="859"/>
                    <a:pt x="1769" y="839"/>
                  </a:cubicBezTo>
                  <a:cubicBezTo>
                    <a:pt x="1957" y="821"/>
                    <a:pt x="2127" y="821"/>
                    <a:pt x="2278" y="726"/>
                  </a:cubicBezTo>
                  <a:cubicBezTo>
                    <a:pt x="2391" y="651"/>
                    <a:pt x="2428" y="482"/>
                    <a:pt x="2240" y="294"/>
                  </a:cubicBezTo>
                  <a:cubicBezTo>
                    <a:pt x="2093" y="147"/>
                    <a:pt x="1762" y="0"/>
                    <a:pt x="1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4"/>
            <p:cNvSpPr/>
            <p:nvPr/>
          </p:nvSpPr>
          <p:spPr>
            <a:xfrm>
              <a:off x="5646846" y="2791240"/>
              <a:ext cx="37496" cy="58095"/>
            </a:xfrm>
            <a:custGeom>
              <a:avLst/>
              <a:gdLst/>
              <a:ahLst/>
              <a:cxnLst/>
              <a:rect l="l" t="t" r="r" b="b"/>
              <a:pathLst>
                <a:path w="1600" h="2479" extrusionOk="0">
                  <a:moveTo>
                    <a:pt x="1237" y="1"/>
                  </a:moveTo>
                  <a:cubicBezTo>
                    <a:pt x="1137" y="1"/>
                    <a:pt x="1045" y="51"/>
                    <a:pt x="997" y="146"/>
                  </a:cubicBezTo>
                  <a:lnTo>
                    <a:pt x="1" y="1764"/>
                  </a:lnTo>
                  <a:lnTo>
                    <a:pt x="1092" y="2441"/>
                  </a:lnTo>
                  <a:cubicBezTo>
                    <a:pt x="1148" y="2461"/>
                    <a:pt x="1205" y="2479"/>
                    <a:pt x="1260" y="2479"/>
                  </a:cubicBezTo>
                  <a:cubicBezTo>
                    <a:pt x="1355" y="2479"/>
                    <a:pt x="1468" y="2423"/>
                    <a:pt x="1524" y="2328"/>
                  </a:cubicBezTo>
                  <a:cubicBezTo>
                    <a:pt x="1599" y="2197"/>
                    <a:pt x="1561" y="2009"/>
                    <a:pt x="1411" y="1914"/>
                  </a:cubicBezTo>
                  <a:lnTo>
                    <a:pt x="846" y="1558"/>
                  </a:lnTo>
                  <a:lnTo>
                    <a:pt x="1506" y="467"/>
                  </a:lnTo>
                  <a:cubicBezTo>
                    <a:pt x="1599" y="316"/>
                    <a:pt x="1561" y="128"/>
                    <a:pt x="1411" y="53"/>
                  </a:cubicBezTo>
                  <a:cubicBezTo>
                    <a:pt x="1356" y="18"/>
                    <a:pt x="1295" y="1"/>
                    <a:pt x="1237" y="1"/>
                  </a:cubicBezTo>
                  <a:close/>
                </a:path>
              </a:pathLst>
            </a:custGeom>
            <a:solidFill>
              <a:srgbClr val="FC7D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9" name="Google Shape;2289;p74"/>
          <p:cNvSpPr/>
          <p:nvPr/>
        </p:nvSpPr>
        <p:spPr>
          <a:xfrm>
            <a:off x="3639731" y="2429951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74"/>
          <p:cNvSpPr txBox="1">
            <a:spLocks noGrp="1"/>
          </p:cNvSpPr>
          <p:nvPr>
            <p:ph type="title" idx="3"/>
          </p:nvPr>
        </p:nvSpPr>
        <p:spPr>
          <a:xfrm>
            <a:off x="3609586" y="2500293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Abonné</a:t>
            </a:r>
            <a:endParaRPr dirty="0"/>
          </a:p>
        </p:txBody>
      </p:sp>
      <p:sp>
        <p:nvSpPr>
          <p:cNvPr id="2292" name="Google Shape;2292;p74"/>
          <p:cNvSpPr/>
          <p:nvPr/>
        </p:nvSpPr>
        <p:spPr>
          <a:xfrm>
            <a:off x="1049150" y="318873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74"/>
          <p:cNvSpPr/>
          <p:nvPr/>
        </p:nvSpPr>
        <p:spPr>
          <a:xfrm>
            <a:off x="6142599" y="318873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74"/>
          <p:cNvSpPr/>
          <p:nvPr/>
        </p:nvSpPr>
        <p:spPr>
          <a:xfrm>
            <a:off x="1049150" y="2967100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74"/>
          <p:cNvSpPr/>
          <p:nvPr/>
        </p:nvSpPr>
        <p:spPr>
          <a:xfrm>
            <a:off x="3595875" y="2878075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74"/>
          <p:cNvSpPr/>
          <p:nvPr/>
        </p:nvSpPr>
        <p:spPr>
          <a:xfrm>
            <a:off x="6142600" y="2967100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74"/>
          <p:cNvSpPr txBox="1">
            <a:spLocks noGrp="1"/>
          </p:cNvSpPr>
          <p:nvPr>
            <p:ph type="title"/>
          </p:nvPr>
        </p:nvSpPr>
        <p:spPr>
          <a:xfrm>
            <a:off x="581934" y="9854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Identification des acteurs </a:t>
            </a:r>
            <a:endParaRPr dirty="0"/>
          </a:p>
        </p:txBody>
      </p:sp>
      <p:sp>
        <p:nvSpPr>
          <p:cNvPr id="2298" name="Google Shape;2298;p74"/>
          <p:cNvSpPr txBox="1">
            <a:spLocks noGrp="1"/>
          </p:cNvSpPr>
          <p:nvPr>
            <p:ph type="title" idx="2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Visiteur</a:t>
            </a:r>
            <a:endParaRPr dirty="0"/>
          </a:p>
        </p:txBody>
      </p:sp>
      <p:sp>
        <p:nvSpPr>
          <p:cNvPr id="2300" name="Google Shape;2300;p74"/>
          <p:cNvSpPr txBox="1">
            <a:spLocks noGrp="1"/>
          </p:cNvSpPr>
          <p:nvPr>
            <p:ph type="title" idx="5"/>
          </p:nvPr>
        </p:nvSpPr>
        <p:spPr>
          <a:xfrm>
            <a:off x="6131815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Admin</a:t>
            </a:r>
            <a:endParaRPr dirty="0"/>
          </a:p>
        </p:txBody>
      </p:sp>
      <p:sp>
        <p:nvSpPr>
          <p:cNvPr id="100" name="TextBox 99"/>
          <p:cNvSpPr txBox="1"/>
          <p:nvPr/>
        </p:nvSpPr>
        <p:spPr>
          <a:xfrm>
            <a:off x="607782" y="566820"/>
            <a:ext cx="6003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  <a:latin typeface="Montserrat" panose="020B0604020202020204" charset="0"/>
              </a:rPr>
              <a:t>Besoins Fonctionnelles </a:t>
            </a:r>
            <a:endParaRPr lang="fr-FR" sz="30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acteurs </a:t>
            </a:r>
            <a:br>
              <a:rPr lang="fr-FR" dirty="0"/>
            </a:b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973873" y="2022088"/>
            <a:ext cx="6854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latin typeface="Montserrat" panose="020B0604020202020204" charset="0"/>
              </a:rPr>
              <a:t>Visiteur : </a:t>
            </a:r>
            <a:r>
              <a:rPr lang="fr-FR" sz="1600" dirty="0" smtClean="0">
                <a:solidFill>
                  <a:schemeClr val="bg1"/>
                </a:solidFill>
                <a:latin typeface="Montserrat" panose="020B0604020202020204" charset="0"/>
              </a:rPr>
              <a:t>consulter , voir les vidéos .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Montserrat" panose="020B0604020202020204" charset="0"/>
              </a:rPr>
              <a:t>Admin :  </a:t>
            </a:r>
            <a:r>
              <a:rPr lang="fr-FR" sz="1600" dirty="0" smtClean="0">
                <a:solidFill>
                  <a:schemeClr val="bg1"/>
                </a:solidFill>
                <a:latin typeface="Montserrat" panose="020B0604020202020204" charset="0"/>
              </a:rPr>
              <a:t>manipuler le site .</a:t>
            </a:r>
          </a:p>
          <a:p>
            <a:endParaRPr lang="fr-FR" sz="1600" dirty="0" smtClean="0">
              <a:solidFill>
                <a:schemeClr val="bg1"/>
              </a:solidFill>
              <a:latin typeface="Montserrat" panose="020B0604020202020204" charset="0"/>
            </a:endParaRPr>
          </a:p>
          <a:p>
            <a:r>
              <a:rPr lang="fr-FR" sz="1600" b="1" dirty="0">
                <a:solidFill>
                  <a:schemeClr val="bg1"/>
                </a:solidFill>
                <a:latin typeface="Montserrat" panose="020B0604020202020204" charset="0"/>
              </a:rPr>
              <a:t>A</a:t>
            </a:r>
            <a:r>
              <a:rPr lang="fr-FR" sz="1600" b="1" dirty="0" smtClean="0">
                <a:solidFill>
                  <a:schemeClr val="bg1"/>
                </a:solidFill>
                <a:latin typeface="Montserrat" panose="020B0604020202020204" charset="0"/>
              </a:rPr>
              <a:t>bonné : </a:t>
            </a:r>
            <a:r>
              <a:rPr lang="fr-FR" sz="1600" dirty="0" smtClean="0">
                <a:solidFill>
                  <a:schemeClr val="bg1"/>
                </a:solidFill>
                <a:latin typeface="Montserrat" panose="020B0604020202020204" charset="0"/>
              </a:rPr>
              <a:t>s’inscrire .</a:t>
            </a:r>
            <a:endParaRPr lang="fr-FR" sz="16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7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/>
          <p:nvPr/>
        </p:nvSpPr>
        <p:spPr>
          <a:xfrm>
            <a:off x="1088166" y="1968949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52"/>
          <p:cNvSpPr/>
          <p:nvPr/>
        </p:nvSpPr>
        <p:spPr>
          <a:xfrm>
            <a:off x="4748372" y="3391829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52"/>
          <p:cNvSpPr/>
          <p:nvPr/>
        </p:nvSpPr>
        <p:spPr>
          <a:xfrm>
            <a:off x="4772809" y="1962806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52"/>
          <p:cNvSpPr/>
          <p:nvPr/>
        </p:nvSpPr>
        <p:spPr>
          <a:xfrm>
            <a:off x="1088166" y="3311131"/>
            <a:ext cx="2320566" cy="41879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Besoins non fonctionelles</a:t>
            </a:r>
            <a:endParaRPr dirty="0"/>
          </a:p>
        </p:txBody>
      </p:sp>
      <p:sp>
        <p:nvSpPr>
          <p:cNvPr id="1106" name="Google Shape;1106;p52"/>
          <p:cNvSpPr txBox="1">
            <a:spLocks noGrp="1"/>
          </p:cNvSpPr>
          <p:nvPr>
            <p:ph type="title" idx="2"/>
          </p:nvPr>
        </p:nvSpPr>
        <p:spPr>
          <a:xfrm>
            <a:off x="1248666" y="2041849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Ergonomie</a:t>
            </a:r>
            <a:endParaRPr dirty="0"/>
          </a:p>
        </p:txBody>
      </p:sp>
      <p:sp>
        <p:nvSpPr>
          <p:cNvPr id="1110" name="Google Shape;1110;p52"/>
          <p:cNvSpPr txBox="1">
            <a:spLocks noGrp="1"/>
          </p:cNvSpPr>
          <p:nvPr>
            <p:ph type="title" idx="5"/>
          </p:nvPr>
        </p:nvSpPr>
        <p:spPr>
          <a:xfrm>
            <a:off x="1090292" y="3542544"/>
            <a:ext cx="21902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Confidentialité</a:t>
            </a:r>
            <a:endParaRPr dirty="0"/>
          </a:p>
        </p:txBody>
      </p:sp>
      <p:sp>
        <p:nvSpPr>
          <p:cNvPr id="1112" name="Google Shape;1112;p52"/>
          <p:cNvSpPr txBox="1">
            <a:spLocks noGrp="1"/>
          </p:cNvSpPr>
          <p:nvPr>
            <p:ph type="title" idx="7"/>
          </p:nvPr>
        </p:nvSpPr>
        <p:spPr>
          <a:xfrm>
            <a:off x="4908872" y="3475329"/>
            <a:ext cx="16314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Sécurité</a:t>
            </a:r>
            <a:endParaRPr dirty="0"/>
          </a:p>
        </p:txBody>
      </p:sp>
      <p:sp>
        <p:nvSpPr>
          <p:cNvPr id="1114" name="Google Shape;1114;p52"/>
          <p:cNvSpPr/>
          <p:nvPr/>
        </p:nvSpPr>
        <p:spPr>
          <a:xfrm>
            <a:off x="2693916" y="1968949"/>
            <a:ext cx="338100" cy="33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52"/>
          <p:cNvSpPr/>
          <p:nvPr/>
        </p:nvSpPr>
        <p:spPr>
          <a:xfrm>
            <a:off x="6373528" y="3392706"/>
            <a:ext cx="338100" cy="3381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2"/>
          <p:cNvSpPr/>
          <p:nvPr/>
        </p:nvSpPr>
        <p:spPr>
          <a:xfrm>
            <a:off x="6387115" y="1962806"/>
            <a:ext cx="338100" cy="33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52"/>
          <p:cNvSpPr/>
          <p:nvPr/>
        </p:nvSpPr>
        <p:spPr>
          <a:xfrm>
            <a:off x="3039545" y="3391829"/>
            <a:ext cx="272218" cy="3381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52"/>
          <p:cNvGrpSpPr/>
          <p:nvPr/>
        </p:nvGrpSpPr>
        <p:grpSpPr>
          <a:xfrm>
            <a:off x="2772903" y="2039005"/>
            <a:ext cx="198994" cy="197916"/>
            <a:chOff x="2378697" y="1566649"/>
            <a:chExt cx="373207" cy="371185"/>
          </a:xfrm>
        </p:grpSpPr>
        <p:sp>
          <p:nvSpPr>
            <p:cNvPr id="1121" name="Google Shape;1121;p52"/>
            <p:cNvSpPr/>
            <p:nvPr/>
          </p:nvSpPr>
          <p:spPr>
            <a:xfrm>
              <a:off x="2523930" y="1725254"/>
              <a:ext cx="88833" cy="87997"/>
            </a:xfrm>
            <a:custGeom>
              <a:avLst/>
              <a:gdLst/>
              <a:ahLst/>
              <a:cxnLst/>
              <a:rect l="l" t="t" r="r" b="b"/>
              <a:pathLst>
                <a:path w="3295" h="3264" extrusionOk="0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2697094" y="1588244"/>
              <a:ext cx="54810" cy="52653"/>
            </a:xfrm>
            <a:custGeom>
              <a:avLst/>
              <a:gdLst/>
              <a:ahLst/>
              <a:cxnLst/>
              <a:rect l="l" t="t" r="r" b="b"/>
              <a:pathLst>
                <a:path w="2033" h="1953" extrusionOk="0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2597315" y="1625475"/>
              <a:ext cx="115227" cy="115227"/>
            </a:xfrm>
            <a:custGeom>
              <a:avLst/>
              <a:gdLst/>
              <a:ahLst/>
              <a:cxnLst/>
              <a:rect l="l" t="t" r="r" b="b"/>
              <a:pathLst>
                <a:path w="4274" h="4274" extrusionOk="0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2384763" y="1572742"/>
              <a:ext cx="59689" cy="59231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2378697" y="1566649"/>
              <a:ext cx="284509" cy="371185"/>
            </a:xfrm>
            <a:custGeom>
              <a:avLst/>
              <a:gdLst/>
              <a:ahLst/>
              <a:cxnLst/>
              <a:rect l="l" t="t" r="r" b="b"/>
              <a:pathLst>
                <a:path w="10553" h="13768" extrusionOk="0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2471196" y="1872483"/>
              <a:ext cx="235280" cy="65351"/>
            </a:xfrm>
            <a:custGeom>
              <a:avLst/>
              <a:gdLst/>
              <a:ahLst/>
              <a:cxnLst/>
              <a:rect l="l" t="t" r="r" b="b"/>
              <a:pathLst>
                <a:path w="8727" h="2424" extrusionOk="0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52"/>
          <p:cNvGrpSpPr/>
          <p:nvPr/>
        </p:nvGrpSpPr>
        <p:grpSpPr>
          <a:xfrm>
            <a:off x="3085136" y="3461379"/>
            <a:ext cx="275613" cy="198999"/>
            <a:chOff x="3934666" y="2113020"/>
            <a:chExt cx="374016" cy="374394"/>
          </a:xfrm>
        </p:grpSpPr>
        <p:sp>
          <p:nvSpPr>
            <p:cNvPr id="1128" name="Google Shape;1128;p52"/>
            <p:cNvSpPr/>
            <p:nvPr/>
          </p:nvSpPr>
          <p:spPr>
            <a:xfrm>
              <a:off x="4175608" y="2246068"/>
              <a:ext cx="133075" cy="65728"/>
            </a:xfrm>
            <a:custGeom>
              <a:avLst/>
              <a:gdLst/>
              <a:ahLst/>
              <a:cxnLst/>
              <a:rect l="l" t="t" r="r" b="b"/>
              <a:pathLst>
                <a:path w="4936" h="2438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2"/>
            <p:cNvSpPr/>
            <p:nvPr/>
          </p:nvSpPr>
          <p:spPr>
            <a:xfrm>
              <a:off x="4175608" y="2355579"/>
              <a:ext cx="133075" cy="66133"/>
            </a:xfrm>
            <a:custGeom>
              <a:avLst/>
              <a:gdLst/>
              <a:ahLst/>
              <a:cxnLst/>
              <a:rect l="l" t="t" r="r" b="b"/>
              <a:pathLst>
                <a:path w="4936" h="2453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4044204" y="2267986"/>
              <a:ext cx="21918" cy="21918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4027975" y="2311769"/>
              <a:ext cx="54378" cy="21945"/>
            </a:xfrm>
            <a:custGeom>
              <a:avLst/>
              <a:gdLst/>
              <a:ahLst/>
              <a:cxnLst/>
              <a:rect l="l" t="t" r="r" b="b"/>
              <a:pathLst>
                <a:path w="2017" h="814" extrusionOk="0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4000394" y="2224176"/>
              <a:ext cx="109538" cy="87620"/>
            </a:xfrm>
            <a:custGeom>
              <a:avLst/>
              <a:gdLst/>
              <a:ahLst/>
              <a:cxnLst/>
              <a:rect l="l" t="t" r="r" b="b"/>
              <a:pathLst>
                <a:path w="4063" h="3250" extrusionOk="0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3934666" y="2178748"/>
              <a:ext cx="240968" cy="242964"/>
            </a:xfrm>
            <a:custGeom>
              <a:avLst/>
              <a:gdLst/>
              <a:ahLst/>
              <a:cxnLst/>
              <a:rect l="l" t="t" r="r" b="b"/>
              <a:pathLst>
                <a:path w="8938" h="9012" extrusionOk="0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3934666" y="2443603"/>
              <a:ext cx="240968" cy="43810"/>
            </a:xfrm>
            <a:custGeom>
              <a:avLst/>
              <a:gdLst/>
              <a:ahLst/>
              <a:cxnLst/>
              <a:rect l="l" t="t" r="r" b="b"/>
              <a:pathLst>
                <a:path w="8938" h="1625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3934666" y="2113020"/>
              <a:ext cx="240968" cy="43837"/>
            </a:xfrm>
            <a:custGeom>
              <a:avLst/>
              <a:gdLst/>
              <a:ahLst/>
              <a:cxnLst/>
              <a:rect l="l" t="t" r="r" b="b"/>
              <a:pathLst>
                <a:path w="8938" h="1626" extrusionOk="0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52"/>
          <p:cNvGrpSpPr/>
          <p:nvPr/>
        </p:nvGrpSpPr>
        <p:grpSpPr>
          <a:xfrm>
            <a:off x="6456903" y="2021165"/>
            <a:ext cx="198988" cy="221465"/>
            <a:chOff x="5614355" y="2113128"/>
            <a:chExt cx="336299" cy="374286"/>
          </a:xfrm>
        </p:grpSpPr>
        <p:sp>
          <p:nvSpPr>
            <p:cNvPr id="1155" name="Google Shape;1155;p52"/>
            <p:cNvSpPr/>
            <p:nvPr/>
          </p:nvSpPr>
          <p:spPr>
            <a:xfrm>
              <a:off x="5729151" y="2222612"/>
              <a:ext cx="67373" cy="87970"/>
            </a:xfrm>
            <a:custGeom>
              <a:avLst/>
              <a:gdLst/>
              <a:ahLst/>
              <a:cxnLst/>
              <a:rect l="l" t="t" r="r" b="b"/>
              <a:pathLst>
                <a:path w="2499" h="3263" extrusionOk="0">
                  <a:moveTo>
                    <a:pt x="1273" y="1"/>
                  </a:moveTo>
                  <a:cubicBezTo>
                    <a:pt x="1187" y="1"/>
                    <a:pt x="1098" y="10"/>
                    <a:pt x="1008" y="28"/>
                  </a:cubicBezTo>
                  <a:cubicBezTo>
                    <a:pt x="542" y="133"/>
                    <a:pt x="196" y="524"/>
                    <a:pt x="105" y="915"/>
                  </a:cubicBezTo>
                  <a:cubicBezTo>
                    <a:pt x="1" y="1306"/>
                    <a:pt x="91" y="1713"/>
                    <a:pt x="362" y="2028"/>
                  </a:cubicBezTo>
                  <a:cubicBezTo>
                    <a:pt x="693" y="2405"/>
                    <a:pt x="873" y="2826"/>
                    <a:pt x="873" y="3262"/>
                  </a:cubicBezTo>
                  <a:lnTo>
                    <a:pt x="1686" y="3262"/>
                  </a:lnTo>
                  <a:lnTo>
                    <a:pt x="1686" y="3188"/>
                  </a:lnTo>
                  <a:cubicBezTo>
                    <a:pt x="1686" y="2781"/>
                    <a:pt x="1851" y="2390"/>
                    <a:pt x="2167" y="2059"/>
                  </a:cubicBezTo>
                  <a:cubicBezTo>
                    <a:pt x="2378" y="1833"/>
                    <a:pt x="2498" y="1533"/>
                    <a:pt x="2498" y="1232"/>
                  </a:cubicBezTo>
                  <a:cubicBezTo>
                    <a:pt x="2498" y="563"/>
                    <a:pt x="1963" y="1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5614355" y="2113128"/>
              <a:ext cx="336299" cy="374286"/>
            </a:xfrm>
            <a:custGeom>
              <a:avLst/>
              <a:gdLst/>
              <a:ahLst/>
              <a:cxnLst/>
              <a:rect l="l" t="t" r="r" b="b"/>
              <a:pathLst>
                <a:path w="12474" h="13883" extrusionOk="0">
                  <a:moveTo>
                    <a:pt x="5537" y="2434"/>
                  </a:moveTo>
                  <a:cubicBezTo>
                    <a:pt x="5763" y="2434"/>
                    <a:pt x="5944" y="2629"/>
                    <a:pt x="5944" y="2840"/>
                  </a:cubicBezTo>
                  <a:lnTo>
                    <a:pt x="5944" y="3307"/>
                  </a:lnTo>
                  <a:cubicBezTo>
                    <a:pt x="6199" y="3351"/>
                    <a:pt x="6440" y="3457"/>
                    <a:pt x="6650" y="3608"/>
                  </a:cubicBezTo>
                  <a:lnTo>
                    <a:pt x="6981" y="3277"/>
                  </a:lnTo>
                  <a:cubicBezTo>
                    <a:pt x="7056" y="3194"/>
                    <a:pt x="7158" y="3152"/>
                    <a:pt x="7262" y="3152"/>
                  </a:cubicBezTo>
                  <a:cubicBezTo>
                    <a:pt x="7365" y="3152"/>
                    <a:pt x="7470" y="3194"/>
                    <a:pt x="7553" y="3277"/>
                  </a:cubicBezTo>
                  <a:cubicBezTo>
                    <a:pt x="7703" y="3427"/>
                    <a:pt x="7703" y="3698"/>
                    <a:pt x="7553" y="3848"/>
                  </a:cubicBezTo>
                  <a:lnTo>
                    <a:pt x="7222" y="4179"/>
                  </a:lnTo>
                  <a:cubicBezTo>
                    <a:pt x="7372" y="4390"/>
                    <a:pt x="7478" y="4631"/>
                    <a:pt x="7523" y="4886"/>
                  </a:cubicBezTo>
                  <a:lnTo>
                    <a:pt x="7974" y="4886"/>
                  </a:lnTo>
                  <a:cubicBezTo>
                    <a:pt x="8200" y="4886"/>
                    <a:pt x="8381" y="5066"/>
                    <a:pt x="8381" y="5293"/>
                  </a:cubicBezTo>
                  <a:cubicBezTo>
                    <a:pt x="8381" y="5518"/>
                    <a:pt x="8200" y="5698"/>
                    <a:pt x="7974" y="5698"/>
                  </a:cubicBezTo>
                  <a:lnTo>
                    <a:pt x="7523" y="5698"/>
                  </a:lnTo>
                  <a:cubicBezTo>
                    <a:pt x="7448" y="6059"/>
                    <a:pt x="7282" y="6406"/>
                    <a:pt x="7027" y="6677"/>
                  </a:cubicBezTo>
                  <a:cubicBezTo>
                    <a:pt x="6907" y="6812"/>
                    <a:pt x="6756" y="7008"/>
                    <a:pt x="6756" y="7249"/>
                  </a:cubicBezTo>
                  <a:lnTo>
                    <a:pt x="6756" y="7730"/>
                  </a:lnTo>
                  <a:cubicBezTo>
                    <a:pt x="6756" y="7955"/>
                    <a:pt x="6576" y="8136"/>
                    <a:pt x="6349" y="8136"/>
                  </a:cubicBezTo>
                  <a:lnTo>
                    <a:pt x="4724" y="8136"/>
                  </a:lnTo>
                  <a:cubicBezTo>
                    <a:pt x="4499" y="8136"/>
                    <a:pt x="4319" y="7955"/>
                    <a:pt x="4319" y="7730"/>
                  </a:cubicBezTo>
                  <a:lnTo>
                    <a:pt x="4319" y="7339"/>
                  </a:lnTo>
                  <a:cubicBezTo>
                    <a:pt x="4319" y="7113"/>
                    <a:pt x="4213" y="6857"/>
                    <a:pt x="4002" y="6617"/>
                  </a:cubicBezTo>
                  <a:cubicBezTo>
                    <a:pt x="3761" y="6346"/>
                    <a:pt x="3627" y="6029"/>
                    <a:pt x="3551" y="5698"/>
                  </a:cubicBezTo>
                  <a:lnTo>
                    <a:pt x="3099" y="5698"/>
                  </a:lnTo>
                  <a:cubicBezTo>
                    <a:pt x="2874" y="5698"/>
                    <a:pt x="2694" y="5518"/>
                    <a:pt x="2694" y="5293"/>
                  </a:cubicBezTo>
                  <a:cubicBezTo>
                    <a:pt x="2694" y="5066"/>
                    <a:pt x="2874" y="4886"/>
                    <a:pt x="3099" y="4886"/>
                  </a:cubicBezTo>
                  <a:lnTo>
                    <a:pt x="3551" y="4886"/>
                  </a:lnTo>
                  <a:cubicBezTo>
                    <a:pt x="3566" y="4841"/>
                    <a:pt x="3566" y="4811"/>
                    <a:pt x="3566" y="4781"/>
                  </a:cubicBezTo>
                  <a:cubicBezTo>
                    <a:pt x="3627" y="4555"/>
                    <a:pt x="3731" y="4360"/>
                    <a:pt x="3852" y="4179"/>
                  </a:cubicBezTo>
                  <a:lnTo>
                    <a:pt x="3521" y="3848"/>
                  </a:lnTo>
                  <a:cubicBezTo>
                    <a:pt x="3370" y="3698"/>
                    <a:pt x="3370" y="3427"/>
                    <a:pt x="3521" y="3277"/>
                  </a:cubicBezTo>
                  <a:cubicBezTo>
                    <a:pt x="3604" y="3194"/>
                    <a:pt x="3709" y="3152"/>
                    <a:pt x="3814" y="3152"/>
                  </a:cubicBezTo>
                  <a:cubicBezTo>
                    <a:pt x="3920" y="3152"/>
                    <a:pt x="4025" y="3194"/>
                    <a:pt x="4108" y="3277"/>
                  </a:cubicBezTo>
                  <a:lnTo>
                    <a:pt x="4423" y="3608"/>
                  </a:lnTo>
                  <a:cubicBezTo>
                    <a:pt x="4634" y="3472"/>
                    <a:pt x="4860" y="3351"/>
                    <a:pt x="5101" y="3307"/>
                  </a:cubicBezTo>
                  <a:cubicBezTo>
                    <a:pt x="5108" y="3299"/>
                    <a:pt x="5112" y="3299"/>
                    <a:pt x="5116" y="3299"/>
                  </a:cubicBezTo>
                  <a:cubicBezTo>
                    <a:pt x="5119" y="3299"/>
                    <a:pt x="5123" y="3299"/>
                    <a:pt x="5131" y="3291"/>
                  </a:cubicBezTo>
                  <a:lnTo>
                    <a:pt x="5131" y="2840"/>
                  </a:lnTo>
                  <a:cubicBezTo>
                    <a:pt x="5131" y="2629"/>
                    <a:pt x="5312" y="2434"/>
                    <a:pt x="5537" y="2434"/>
                  </a:cubicBezTo>
                  <a:close/>
                  <a:moveTo>
                    <a:pt x="6349" y="8948"/>
                  </a:moveTo>
                  <a:cubicBezTo>
                    <a:pt x="6576" y="8948"/>
                    <a:pt x="6756" y="9129"/>
                    <a:pt x="6756" y="9355"/>
                  </a:cubicBezTo>
                  <a:cubicBezTo>
                    <a:pt x="6756" y="9580"/>
                    <a:pt x="6576" y="9761"/>
                    <a:pt x="6349" y="9761"/>
                  </a:cubicBezTo>
                  <a:lnTo>
                    <a:pt x="4724" y="9761"/>
                  </a:lnTo>
                  <a:cubicBezTo>
                    <a:pt x="4499" y="9761"/>
                    <a:pt x="4319" y="9580"/>
                    <a:pt x="4319" y="9355"/>
                  </a:cubicBezTo>
                  <a:cubicBezTo>
                    <a:pt x="4319" y="9129"/>
                    <a:pt x="4499" y="8948"/>
                    <a:pt x="4724" y="8948"/>
                  </a:cubicBezTo>
                  <a:close/>
                  <a:moveTo>
                    <a:pt x="5534" y="0"/>
                  </a:moveTo>
                  <a:cubicBezTo>
                    <a:pt x="5166" y="0"/>
                    <a:pt x="4789" y="38"/>
                    <a:pt x="4409" y="117"/>
                  </a:cubicBezTo>
                  <a:cubicBezTo>
                    <a:pt x="2407" y="538"/>
                    <a:pt x="782" y="2163"/>
                    <a:pt x="361" y="4179"/>
                  </a:cubicBezTo>
                  <a:cubicBezTo>
                    <a:pt x="0" y="6015"/>
                    <a:pt x="557" y="7835"/>
                    <a:pt x="1881" y="9099"/>
                  </a:cubicBezTo>
                  <a:lnTo>
                    <a:pt x="1881" y="13477"/>
                  </a:lnTo>
                  <a:cubicBezTo>
                    <a:pt x="1881" y="13702"/>
                    <a:pt x="2062" y="13883"/>
                    <a:pt x="2287" y="13883"/>
                  </a:cubicBezTo>
                  <a:lnTo>
                    <a:pt x="7162" y="13883"/>
                  </a:lnTo>
                  <a:cubicBezTo>
                    <a:pt x="7388" y="13883"/>
                    <a:pt x="7569" y="13702"/>
                    <a:pt x="7569" y="13477"/>
                  </a:cubicBezTo>
                  <a:lnTo>
                    <a:pt x="7569" y="11385"/>
                  </a:lnTo>
                  <a:lnTo>
                    <a:pt x="9599" y="11385"/>
                  </a:lnTo>
                  <a:cubicBezTo>
                    <a:pt x="10277" y="11385"/>
                    <a:pt x="10818" y="10844"/>
                    <a:pt x="10818" y="10167"/>
                  </a:cubicBezTo>
                  <a:lnTo>
                    <a:pt x="10818" y="8783"/>
                  </a:lnTo>
                  <a:lnTo>
                    <a:pt x="12233" y="8091"/>
                  </a:lnTo>
                  <a:cubicBezTo>
                    <a:pt x="12337" y="8031"/>
                    <a:pt x="12413" y="7941"/>
                    <a:pt x="12443" y="7835"/>
                  </a:cubicBezTo>
                  <a:cubicBezTo>
                    <a:pt x="12473" y="7714"/>
                    <a:pt x="12443" y="7594"/>
                    <a:pt x="12383" y="7504"/>
                  </a:cubicBezTo>
                  <a:lnTo>
                    <a:pt x="10818" y="5157"/>
                  </a:lnTo>
                  <a:cubicBezTo>
                    <a:pt x="10751" y="2266"/>
                    <a:pt x="8384" y="0"/>
                    <a:pt x="5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52"/>
          <p:cNvGrpSpPr/>
          <p:nvPr/>
        </p:nvGrpSpPr>
        <p:grpSpPr>
          <a:xfrm>
            <a:off x="6449846" y="3467618"/>
            <a:ext cx="199009" cy="195174"/>
            <a:chOff x="7220227" y="2734286"/>
            <a:chExt cx="373585" cy="366386"/>
          </a:xfrm>
        </p:grpSpPr>
        <p:sp>
          <p:nvSpPr>
            <p:cNvPr id="1163" name="Google Shape;1163;p52"/>
            <p:cNvSpPr/>
            <p:nvPr/>
          </p:nvSpPr>
          <p:spPr>
            <a:xfrm>
              <a:off x="7485891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3" h="4499" extrusionOk="0">
                  <a:moveTo>
                    <a:pt x="843" y="0"/>
                  </a:moveTo>
                  <a:lnTo>
                    <a:pt x="0" y="843"/>
                  </a:lnTo>
                  <a:lnTo>
                    <a:pt x="3657" y="4498"/>
                  </a:lnTo>
                  <a:cubicBezTo>
                    <a:pt x="4002" y="3882"/>
                    <a:pt x="3928" y="3084"/>
                    <a:pt x="3401" y="257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7448174" y="2996472"/>
              <a:ext cx="120916" cy="104200"/>
            </a:xfrm>
            <a:custGeom>
              <a:avLst/>
              <a:gdLst/>
              <a:ahLst/>
              <a:cxnLst/>
              <a:rect l="l" t="t" r="r" b="b"/>
              <a:pathLst>
                <a:path w="4485" h="3865" extrusionOk="0">
                  <a:moveTo>
                    <a:pt x="843" y="0"/>
                  </a:moveTo>
                  <a:lnTo>
                    <a:pt x="1" y="843"/>
                  </a:lnTo>
                  <a:lnTo>
                    <a:pt x="2559" y="3401"/>
                  </a:lnTo>
                  <a:cubicBezTo>
                    <a:pt x="2869" y="3711"/>
                    <a:pt x="3273" y="3864"/>
                    <a:pt x="3676" y="3864"/>
                  </a:cubicBezTo>
                  <a:cubicBezTo>
                    <a:pt x="3957" y="3864"/>
                    <a:pt x="4237" y="3790"/>
                    <a:pt x="4484" y="3641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7398271" y="2909877"/>
              <a:ext cx="95358" cy="94306"/>
            </a:xfrm>
            <a:custGeom>
              <a:avLst/>
              <a:gdLst/>
              <a:ahLst/>
              <a:cxnLst/>
              <a:rect l="l" t="t" r="r" b="b"/>
              <a:pathLst>
                <a:path w="3537" h="3498" extrusionOk="0">
                  <a:moveTo>
                    <a:pt x="2130" y="0"/>
                  </a:moveTo>
                  <a:cubicBezTo>
                    <a:pt x="2028" y="0"/>
                    <a:pt x="1927" y="38"/>
                    <a:pt x="1852" y="113"/>
                  </a:cubicBezTo>
                  <a:lnTo>
                    <a:pt x="151" y="1798"/>
                  </a:lnTo>
                  <a:cubicBezTo>
                    <a:pt x="1" y="1963"/>
                    <a:pt x="1" y="2204"/>
                    <a:pt x="151" y="2370"/>
                  </a:cubicBezTo>
                  <a:lnTo>
                    <a:pt x="1280" y="3498"/>
                  </a:lnTo>
                  <a:lnTo>
                    <a:pt x="3537" y="1241"/>
                  </a:lnTo>
                  <a:lnTo>
                    <a:pt x="2408" y="113"/>
                  </a:lnTo>
                  <a:cubicBezTo>
                    <a:pt x="2333" y="38"/>
                    <a:pt x="2231" y="0"/>
                    <a:pt x="2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7221845" y="2734286"/>
              <a:ext cx="203656" cy="201364"/>
            </a:xfrm>
            <a:custGeom>
              <a:avLst/>
              <a:gdLst/>
              <a:ahLst/>
              <a:cxnLst/>
              <a:rect l="l" t="t" r="r" b="b"/>
              <a:pathLst>
                <a:path w="7554" h="7469" extrusionOk="0">
                  <a:moveTo>
                    <a:pt x="2444" y="0"/>
                  </a:moveTo>
                  <a:cubicBezTo>
                    <a:pt x="2336" y="0"/>
                    <a:pt x="2228" y="7"/>
                    <a:pt x="2121" y="21"/>
                  </a:cubicBezTo>
                  <a:cubicBezTo>
                    <a:pt x="1971" y="51"/>
                    <a:pt x="1850" y="157"/>
                    <a:pt x="1806" y="291"/>
                  </a:cubicBezTo>
                  <a:cubicBezTo>
                    <a:pt x="1760" y="442"/>
                    <a:pt x="1790" y="592"/>
                    <a:pt x="1896" y="698"/>
                  </a:cubicBezTo>
                  <a:lnTo>
                    <a:pt x="3024" y="1826"/>
                  </a:lnTo>
                  <a:lnTo>
                    <a:pt x="1896" y="2955"/>
                  </a:lnTo>
                  <a:lnTo>
                    <a:pt x="783" y="1826"/>
                  </a:lnTo>
                  <a:cubicBezTo>
                    <a:pt x="709" y="1753"/>
                    <a:pt x="605" y="1716"/>
                    <a:pt x="503" y="1716"/>
                  </a:cubicBezTo>
                  <a:cubicBezTo>
                    <a:pt x="460" y="1716"/>
                    <a:pt x="417" y="1722"/>
                    <a:pt x="376" y="1736"/>
                  </a:cubicBezTo>
                  <a:cubicBezTo>
                    <a:pt x="226" y="1781"/>
                    <a:pt x="121" y="1902"/>
                    <a:pt x="105" y="2052"/>
                  </a:cubicBezTo>
                  <a:cubicBezTo>
                    <a:pt x="0" y="2774"/>
                    <a:pt x="226" y="3527"/>
                    <a:pt x="767" y="4068"/>
                  </a:cubicBezTo>
                  <a:cubicBezTo>
                    <a:pt x="1234" y="4535"/>
                    <a:pt x="1840" y="4766"/>
                    <a:pt x="2447" y="4766"/>
                  </a:cubicBezTo>
                  <a:cubicBezTo>
                    <a:pt x="2798" y="4766"/>
                    <a:pt x="3150" y="4689"/>
                    <a:pt x="3475" y="4534"/>
                  </a:cubicBezTo>
                  <a:lnTo>
                    <a:pt x="6424" y="7469"/>
                  </a:lnTo>
                  <a:lnTo>
                    <a:pt x="7553" y="6340"/>
                  </a:lnTo>
                  <a:lnTo>
                    <a:pt x="4604" y="3406"/>
                  </a:lnTo>
                  <a:cubicBezTo>
                    <a:pt x="5026" y="2518"/>
                    <a:pt x="4890" y="1435"/>
                    <a:pt x="4153" y="698"/>
                  </a:cubicBezTo>
                  <a:cubicBezTo>
                    <a:pt x="3678" y="224"/>
                    <a:pt x="3062" y="0"/>
                    <a:pt x="2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7220227" y="2958351"/>
              <a:ext cx="107921" cy="121293"/>
            </a:xfrm>
            <a:custGeom>
              <a:avLst/>
              <a:gdLst/>
              <a:ahLst/>
              <a:cxnLst/>
              <a:rect l="l" t="t" r="r" b="b"/>
              <a:pathLst>
                <a:path w="4003" h="4499" extrusionOk="0">
                  <a:moveTo>
                    <a:pt x="3160" y="0"/>
                  </a:moveTo>
                  <a:lnTo>
                    <a:pt x="602" y="2572"/>
                  </a:lnTo>
                  <a:cubicBezTo>
                    <a:pt x="75" y="3084"/>
                    <a:pt x="0" y="3882"/>
                    <a:pt x="361" y="4498"/>
                  </a:cubicBezTo>
                  <a:lnTo>
                    <a:pt x="4002" y="843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7244950" y="2996472"/>
              <a:ext cx="121320" cy="104200"/>
            </a:xfrm>
            <a:custGeom>
              <a:avLst/>
              <a:gdLst/>
              <a:ahLst/>
              <a:cxnLst/>
              <a:rect l="l" t="t" r="r" b="b"/>
              <a:pathLst>
                <a:path w="4500" h="3865" extrusionOk="0">
                  <a:moveTo>
                    <a:pt x="3657" y="0"/>
                  </a:moveTo>
                  <a:lnTo>
                    <a:pt x="0" y="3641"/>
                  </a:lnTo>
                  <a:cubicBezTo>
                    <a:pt x="254" y="3790"/>
                    <a:pt x="538" y="3864"/>
                    <a:pt x="821" y="3864"/>
                  </a:cubicBezTo>
                  <a:cubicBezTo>
                    <a:pt x="1227" y="3864"/>
                    <a:pt x="1631" y="3711"/>
                    <a:pt x="1942" y="3401"/>
                  </a:cubicBezTo>
                  <a:lnTo>
                    <a:pt x="4500" y="843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7422212" y="2734421"/>
              <a:ext cx="168770" cy="157015"/>
            </a:xfrm>
            <a:custGeom>
              <a:avLst/>
              <a:gdLst/>
              <a:ahLst/>
              <a:cxnLst/>
              <a:rect l="l" t="t" r="r" b="b"/>
              <a:pathLst>
                <a:path w="6260" h="5824" extrusionOk="0">
                  <a:moveTo>
                    <a:pt x="5127" y="1"/>
                  </a:moveTo>
                  <a:cubicBezTo>
                    <a:pt x="5060" y="1"/>
                    <a:pt x="4995" y="16"/>
                    <a:pt x="4936" y="46"/>
                  </a:cubicBezTo>
                  <a:lnTo>
                    <a:pt x="2829" y="1219"/>
                  </a:lnTo>
                  <a:cubicBezTo>
                    <a:pt x="2724" y="1279"/>
                    <a:pt x="2649" y="1385"/>
                    <a:pt x="2633" y="1490"/>
                  </a:cubicBezTo>
                  <a:lnTo>
                    <a:pt x="2378" y="2724"/>
                  </a:lnTo>
                  <a:lnTo>
                    <a:pt x="1" y="5101"/>
                  </a:lnTo>
                  <a:lnTo>
                    <a:pt x="723" y="5823"/>
                  </a:lnTo>
                  <a:cubicBezTo>
                    <a:pt x="888" y="5748"/>
                    <a:pt x="1054" y="5703"/>
                    <a:pt x="1235" y="5703"/>
                  </a:cubicBezTo>
                  <a:cubicBezTo>
                    <a:pt x="1355" y="5703"/>
                    <a:pt x="1475" y="5733"/>
                    <a:pt x="1596" y="5763"/>
                  </a:cubicBezTo>
                  <a:lnTo>
                    <a:pt x="3506" y="3853"/>
                  </a:lnTo>
                  <a:lnTo>
                    <a:pt x="4740" y="3596"/>
                  </a:lnTo>
                  <a:cubicBezTo>
                    <a:pt x="4846" y="3582"/>
                    <a:pt x="4950" y="3506"/>
                    <a:pt x="5010" y="3401"/>
                  </a:cubicBezTo>
                  <a:lnTo>
                    <a:pt x="6184" y="1295"/>
                  </a:lnTo>
                  <a:cubicBezTo>
                    <a:pt x="6260" y="1145"/>
                    <a:pt x="6244" y="948"/>
                    <a:pt x="6109" y="814"/>
                  </a:cubicBezTo>
                  <a:lnTo>
                    <a:pt x="5417" y="122"/>
                  </a:lnTo>
                  <a:cubicBezTo>
                    <a:pt x="5334" y="39"/>
                    <a:pt x="5230" y="1"/>
                    <a:pt x="5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7320384" y="2917345"/>
              <a:ext cx="71417" cy="86838"/>
            </a:xfrm>
            <a:custGeom>
              <a:avLst/>
              <a:gdLst/>
              <a:ahLst/>
              <a:cxnLst/>
              <a:rect l="l" t="t" r="r" b="b"/>
              <a:pathLst>
                <a:path w="2649" h="3221" extrusionOk="0">
                  <a:moveTo>
                    <a:pt x="964" y="1"/>
                  </a:moveTo>
                  <a:lnTo>
                    <a:pt x="1" y="964"/>
                  </a:lnTo>
                  <a:lnTo>
                    <a:pt x="2258" y="3221"/>
                  </a:lnTo>
                  <a:lnTo>
                    <a:pt x="2649" y="2815"/>
                  </a:lnTo>
                  <a:lnTo>
                    <a:pt x="2484" y="2649"/>
                  </a:lnTo>
                  <a:cubicBezTo>
                    <a:pt x="2123" y="2288"/>
                    <a:pt x="2047" y="1746"/>
                    <a:pt x="2258" y="1295"/>
                  </a:cubicBezTo>
                  <a:lnTo>
                    <a:pt x="9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9"/>
          </p:nvPr>
        </p:nvSpPr>
        <p:spPr>
          <a:xfrm>
            <a:off x="4748372" y="2067693"/>
            <a:ext cx="1721077" cy="122115"/>
          </a:xfrm>
        </p:spPr>
        <p:txBody>
          <a:bodyPr/>
          <a:lstStyle/>
          <a:p>
            <a:r>
              <a:rPr lang="fr-FR" dirty="0"/>
              <a:t>Disponibilité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199</Words>
  <Application>Microsoft Office PowerPoint</Application>
  <PresentationFormat>On-screen Show (16:9)</PresentationFormat>
  <Paragraphs>40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Darker Grotesque</vt:lpstr>
      <vt:lpstr>Roboto Condensed Light</vt:lpstr>
      <vt:lpstr>Arial Black</vt:lpstr>
      <vt:lpstr>Montserrat</vt:lpstr>
      <vt:lpstr>Darker Grotesque Medium</vt:lpstr>
      <vt:lpstr>Open Sans</vt:lpstr>
      <vt:lpstr>Multi-Business Company Website by Slidesgo</vt:lpstr>
      <vt:lpstr>Youtube-Clone  </vt:lpstr>
      <vt:lpstr>Analyse et spécification des besoins</vt:lpstr>
      <vt:lpstr>Introduction</vt:lpstr>
      <vt:lpstr>Contexte Générale</vt:lpstr>
      <vt:lpstr>Objectif </vt:lpstr>
      <vt:lpstr>PowerPoint Presentation</vt:lpstr>
      <vt:lpstr>Abonné</vt:lpstr>
      <vt:lpstr>Identification des acteurs  </vt:lpstr>
      <vt:lpstr>Besoins non fonctionelles</vt:lpstr>
      <vt:lpstr>Interface &amp; Conception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pour votre attention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Youtube-Clone  </dc:title>
  <cp:lastModifiedBy>ghofrane khémiri</cp:lastModifiedBy>
  <cp:revision>21</cp:revision>
  <dcterms:modified xsi:type="dcterms:W3CDTF">2021-12-04T13:50:34Z</dcterms:modified>
</cp:coreProperties>
</file>