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sacreations.com/astuce/lire/59-icon-link-rel-favicon-ico-navigateur.html" TargetMode="External"/><Relationship Id="rId2" Type="http://schemas.openxmlformats.org/officeDocument/2006/relationships/hyperlink" Target="http://www.designev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83347" y="1674252"/>
            <a:ext cx="7881356" cy="875083"/>
          </a:xfrm>
        </p:spPr>
        <p:txBody>
          <a:bodyPr/>
          <a:lstStyle/>
          <a:p>
            <a:r>
              <a:rPr lang="fr-FR" dirty="0" smtClean="0">
                <a:latin typeface="Georgia" panose="02040502050405020303" pitchFamily="18" charset="0"/>
              </a:rPr>
              <a:t>Rapport de site web </a:t>
            </a:r>
            <a:endParaRPr lang="fr-FR" dirty="0">
              <a:latin typeface="Georgia" panose="020405020504050203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2781837"/>
            <a:ext cx="9122386" cy="2856963"/>
          </a:xfrm>
        </p:spPr>
        <p:txBody>
          <a:bodyPr>
            <a:normAutofit fontScale="92500" lnSpcReduction="20000"/>
          </a:bodyPr>
          <a:lstStyle/>
          <a:p>
            <a:pPr algn="ctr"/>
            <a:endParaRPr lang="fr-FR" sz="4000" cap="none" dirty="0" smtClean="0">
              <a:solidFill>
                <a:schemeClr val="accent1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  <a:p>
            <a:pPr algn="ctr"/>
            <a:r>
              <a:rPr lang="fr-FR" sz="4000" cap="none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Club robotique enfants </a:t>
            </a:r>
          </a:p>
          <a:p>
            <a:pPr algn="ctr"/>
            <a:endParaRPr lang="fr-FR" sz="4000" cap="none" dirty="0">
              <a:latin typeface="Georgia" panose="02040502050405020303" pitchFamily="18" charset="0"/>
            </a:endParaRPr>
          </a:p>
          <a:p>
            <a:pPr algn="ctr"/>
            <a:endParaRPr lang="fr-FR" sz="4000" cap="none" dirty="0" smtClean="0">
              <a:latin typeface="Georgia" panose="02040502050405020303" pitchFamily="18" charset="0"/>
            </a:endParaRPr>
          </a:p>
          <a:p>
            <a:pPr algn="ctr"/>
            <a:r>
              <a:rPr lang="fr-FR" sz="3200" cap="none" dirty="0" smtClean="0">
                <a:latin typeface="Georgia" panose="02040502050405020303" pitchFamily="18" charset="0"/>
              </a:rPr>
              <a:t>                                                                   </a:t>
            </a:r>
            <a:r>
              <a:rPr lang="fr-FR" sz="3200" cap="none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Emna</a:t>
            </a:r>
            <a:r>
              <a:rPr lang="fr-FR" sz="3200" cap="none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fr-FR" sz="3200" cap="none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Moufid</a:t>
            </a:r>
            <a:endParaRPr lang="fr-FR" sz="3200" cap="none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903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6000" dirty="0" smtClean="0">
                <a:latin typeface="Chiller" panose="04020404031007020602" pitchFamily="82" charset="0"/>
              </a:rPr>
              <a:t>Merci pour votre attention</a:t>
            </a:r>
            <a:endParaRPr lang="fr-FR" sz="6000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0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Introuction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 site web contient 4 pages : 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llipse 3"/>
          <p:cNvSpPr/>
          <p:nvPr/>
        </p:nvSpPr>
        <p:spPr>
          <a:xfrm>
            <a:off x="4868214" y="3181082"/>
            <a:ext cx="2627290" cy="605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Accueil 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1687133" y="4919730"/>
            <a:ext cx="2356834" cy="837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5374635" y="4919730"/>
            <a:ext cx="2120869" cy="837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Inscription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8306872" y="4919730"/>
            <a:ext cx="2205919" cy="734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Contact 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3232597" y="3606085"/>
            <a:ext cx="1764406" cy="131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endCxn id="6" idx="0"/>
          </p:cNvCxnSpPr>
          <p:nvPr/>
        </p:nvCxnSpPr>
        <p:spPr>
          <a:xfrm>
            <a:off x="6400800" y="3773510"/>
            <a:ext cx="34270" cy="114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endCxn id="7" idx="0"/>
          </p:cNvCxnSpPr>
          <p:nvPr/>
        </p:nvCxnSpPr>
        <p:spPr>
          <a:xfrm>
            <a:off x="7302321" y="3606085"/>
            <a:ext cx="2107511" cy="131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83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Page Accueil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74573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Cette page comporte un logo </a:t>
            </a:r>
          </a:p>
          <a:p>
            <a:pPr marL="0" indent="0">
              <a:buNone/>
            </a:pPr>
            <a:r>
              <a:rPr lang="fr-FR" dirty="0" smtClean="0"/>
              <a:t>       J’ai fait logo à travers un site </a:t>
            </a:r>
            <a:r>
              <a:rPr lang="en-US" dirty="0" smtClean="0"/>
              <a:t> 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www.designevo.com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,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Une image pour l’arriere plan  : 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le source de l’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Icone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favicon :</a:t>
            </a:r>
            <a:r>
              <a:rPr lang="fr-FR" dirty="0">
                <a:hlinkClick r:id="rId3" tooltip="Afficher une icône favicon dans le navigateur - Alsacreations"/>
              </a:rPr>
              <a:t/>
            </a:r>
            <a:br>
              <a:rPr lang="fr-FR" dirty="0">
                <a:hlinkClick r:id="rId3" tooltip="Afficher une icône favicon dans le navigateur - Alsacreations"/>
              </a:rPr>
            </a:br>
            <a:r>
              <a:rPr lang="fr-FR" dirty="0" smtClean="0"/>
              <a:t>                                                       www.alsacreations.com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Barre de navigation 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smtClean="0"/>
              <a:t>Adresse et le téléphone  </a:t>
            </a: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51" y="2712656"/>
            <a:ext cx="733333" cy="6857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79" y="3530934"/>
            <a:ext cx="3878005" cy="93819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95" y="5265670"/>
            <a:ext cx="7057622" cy="66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1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Page Présentation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29257"/>
            <a:ext cx="9766331" cy="3416300"/>
          </a:xfrm>
        </p:spPr>
        <p:txBody>
          <a:bodyPr/>
          <a:lstStyle/>
          <a:p>
            <a:r>
              <a:rPr lang="fr-FR" dirty="0" smtClean="0"/>
              <a:t>Cette page comporte aussi le logo et le barre de navigation  : </a:t>
            </a:r>
          </a:p>
          <a:p>
            <a:endParaRPr lang="fr-FR" dirty="0" smtClean="0"/>
          </a:p>
          <a:p>
            <a:r>
              <a:rPr lang="fr-FR" dirty="0" smtClean="0"/>
              <a:t> </a:t>
            </a:r>
          </a:p>
          <a:p>
            <a:r>
              <a:rPr lang="fr-FR" dirty="0" smtClean="0"/>
              <a:t>Image 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Paragraphe pour présenter le club robotique et ses avantages , </a:t>
            </a:r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980219"/>
            <a:ext cx="9242663" cy="78298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67" y="3979572"/>
            <a:ext cx="6915955" cy="121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2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Page Inscription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32740" y="2577740"/>
            <a:ext cx="9521119" cy="3668513"/>
          </a:xfrm>
        </p:spPr>
        <p:txBody>
          <a:bodyPr/>
          <a:lstStyle/>
          <a:p>
            <a:r>
              <a:rPr lang="fr-FR" dirty="0" smtClean="0"/>
              <a:t>Cette page comporte le logo et barre de navigation : 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Une image </a:t>
            </a:r>
          </a:p>
          <a:p>
            <a:endParaRPr lang="fr-FR" dirty="0" smtClean="0"/>
          </a:p>
          <a:p>
            <a:r>
              <a:rPr lang="fr-FR" dirty="0" smtClean="0"/>
              <a:t>Un formulaire à remplir  </a:t>
            </a:r>
          </a:p>
          <a:p>
            <a:r>
              <a:rPr lang="fr-FR" dirty="0" smtClean="0"/>
              <a:t>Pour le modèle de formulaire :     www.jotform.com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50" y="2954461"/>
            <a:ext cx="8809149" cy="78298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096" y="3842455"/>
            <a:ext cx="4340180" cy="102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3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Page Contact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32740" y="2577740"/>
            <a:ext cx="9521119" cy="3668513"/>
          </a:xfrm>
        </p:spPr>
        <p:txBody>
          <a:bodyPr/>
          <a:lstStyle/>
          <a:p>
            <a:r>
              <a:rPr lang="fr-FR" dirty="0" smtClean="0"/>
              <a:t>Cette page comporte le logo et barre de navigation : 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Une image </a:t>
            </a:r>
          </a:p>
          <a:p>
            <a:endParaRPr lang="fr-FR" dirty="0" smtClean="0"/>
          </a:p>
          <a:p>
            <a:r>
              <a:rPr lang="fr-FR" dirty="0" smtClean="0"/>
              <a:t>Un formulaire à remplir  </a:t>
            </a:r>
          </a:p>
          <a:p>
            <a:r>
              <a:rPr lang="fr-FR" dirty="0" smtClean="0"/>
              <a:t>Pour le modèle de formulaire :     www.jotform.com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50" y="2954461"/>
            <a:ext cx="8809149" cy="78298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096" y="3842455"/>
            <a:ext cx="4340180" cy="102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8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le mise en forme (</a:t>
            </a:r>
            <a:r>
              <a:rPr lang="fr-FR" dirty="0" err="1" smtClean="0"/>
              <a:t>css</a:t>
            </a:r>
            <a:r>
              <a:rPr lang="fr-FR" dirty="0" smtClean="0"/>
              <a:t>)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03362"/>
          </a:xfrm>
        </p:spPr>
        <p:txBody>
          <a:bodyPr>
            <a:normAutofit/>
          </a:bodyPr>
          <a:lstStyle/>
          <a:p>
            <a:r>
              <a:rPr lang="fr-FR" dirty="0" smtClean="0"/>
              <a:t>J’ai mis le code source dans un fichier externe 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Aussi j’ai utilisée le logiciel Visual studio et le site w3schools 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16" y="3076248"/>
            <a:ext cx="8018088" cy="277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3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le contrôle de saisie </a:t>
            </a:r>
            <a:r>
              <a:rPr lang="fr-FR" dirty="0" err="1" smtClean="0"/>
              <a:t>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J’ai mis le code source dans un fichier externe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37" y="3134601"/>
            <a:ext cx="8027683" cy="273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6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le contrôle de saisie </a:t>
            </a:r>
            <a:r>
              <a:rPr lang="fr-FR" dirty="0" err="1" smtClean="0"/>
              <a:t>js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J’ai fait deux fonctions pour le contrôle de saisie </a:t>
            </a:r>
          </a:p>
          <a:p>
            <a:r>
              <a:rPr lang="fr-FR" dirty="0" smtClean="0"/>
              <a:t>La première fonction pour la page Contact  </a:t>
            </a:r>
            <a:r>
              <a:rPr lang="fr-FR" dirty="0" err="1"/>
              <a:t>V</a:t>
            </a:r>
            <a:r>
              <a:rPr lang="fr-FR" dirty="0" err="1" smtClean="0"/>
              <a:t>aliderContact</a:t>
            </a:r>
            <a:r>
              <a:rPr lang="fr-FR" dirty="0" smtClean="0"/>
              <a:t> () </a:t>
            </a:r>
          </a:p>
          <a:p>
            <a:r>
              <a:rPr lang="fr-FR" dirty="0" smtClean="0"/>
              <a:t>La deuxième fonction pour la page Inscription </a:t>
            </a:r>
            <a:r>
              <a:rPr lang="fr-FR" dirty="0" err="1" smtClean="0"/>
              <a:t>ValiderInscription</a:t>
            </a:r>
            <a:r>
              <a:rPr lang="fr-FR" dirty="0" smtClean="0"/>
              <a:t>()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500" y="3990083"/>
            <a:ext cx="4810796" cy="220058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990084"/>
            <a:ext cx="5249008" cy="230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40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98</TotalTime>
  <Words>215</Words>
  <Application>Microsoft Office PowerPoint</Application>
  <PresentationFormat>Grand écran</PresentationFormat>
  <Paragraphs>70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Chiller</vt:lpstr>
      <vt:lpstr>Georgia</vt:lpstr>
      <vt:lpstr>Wingdings 3</vt:lpstr>
      <vt:lpstr>Direction Ion</vt:lpstr>
      <vt:lpstr>Rapport de site web </vt:lpstr>
      <vt:lpstr>Introuction</vt:lpstr>
      <vt:lpstr>Page Accueil </vt:lpstr>
      <vt:lpstr>Page Présentation </vt:lpstr>
      <vt:lpstr>Page Inscription </vt:lpstr>
      <vt:lpstr>Page Contact </vt:lpstr>
      <vt:lpstr>Pour le mise en forme (css) </vt:lpstr>
      <vt:lpstr>Pour le contrôle de saisie js</vt:lpstr>
      <vt:lpstr>Pour le contrôle de saisie js 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 site web</dc:title>
  <dc:creator>User</dc:creator>
  <cp:lastModifiedBy>User</cp:lastModifiedBy>
  <cp:revision>7</cp:revision>
  <dcterms:created xsi:type="dcterms:W3CDTF">2021-04-02T18:42:49Z</dcterms:created>
  <dcterms:modified xsi:type="dcterms:W3CDTF">2021-04-04T09:47:34Z</dcterms:modified>
</cp:coreProperties>
</file>