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321C-FD40-495E-B8AC-18C556A697E1}" type="datetimeFigureOut">
              <a:rPr lang="fr-FR" smtClean="0"/>
              <a:pPr/>
              <a:t>26/10/2021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6947F-A107-4D37-8B7F-793C55D3FA1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5">
                    <a:lumMod val="75000"/>
                  </a:schemeClr>
                </a:solidFill>
                <a:latin typeface="BankGothic Lt BT" pitchFamily="34" charset="0"/>
              </a:rPr>
              <a:t>Check Point 1</a:t>
            </a:r>
            <a:endParaRPr lang="fr-FR" sz="7200" b="1" dirty="0">
              <a:solidFill>
                <a:schemeClr val="accent5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2636912"/>
            <a:ext cx="8064896" cy="23286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How does the Web work?</a:t>
            </a:r>
          </a:p>
          <a:p>
            <a:endParaRPr lang="en-US" sz="3500" dirty="0" smtClean="0">
              <a:solidFill>
                <a:schemeClr val="tx2">
                  <a:lumMod val="75000"/>
                </a:schemeClr>
              </a:solidFill>
              <a:latin typeface="Calisto MT" pitchFamily="18" charset="0"/>
            </a:endParaRPr>
          </a:p>
          <a:p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-What do you need to be a Web Developer?</a:t>
            </a:r>
          </a:p>
          <a:p>
            <a:endParaRPr lang="en-US" sz="3500" dirty="0" smtClean="0">
              <a:solidFill>
                <a:schemeClr val="tx2">
                  <a:lumMod val="75000"/>
                </a:schemeClr>
              </a:solidFill>
              <a:latin typeface="Calisto MT" pitchFamily="18" charset="0"/>
            </a:endParaRPr>
          </a:p>
          <a:p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-What is the role of a Web Developer?</a:t>
            </a:r>
            <a:endParaRPr lang="fr-FR" sz="3500" dirty="0">
              <a:solidFill>
                <a:schemeClr val="tx2">
                  <a:lumMod val="75000"/>
                </a:schemeClr>
              </a:solidFill>
              <a:latin typeface="Calisto MT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sto MT" pitchFamily="18" charset="0"/>
              </a:rPr>
              <a:t>How does the Web work? 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Calisto MT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sto MT" pitchFamily="18" charset="0"/>
              </a:rPr>
              <a:t>1// Internet VS Web: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-The Internet is a global network connecting millions of computers worldwide.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-In other words the Internet is the network of networks .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-Therefore , the Web and the Internet are, against the common misconceptions, completely different.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579350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sto MT" pitchFamily="18" charset="0"/>
              </a:rPr>
              <a:t>2//the Web: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The Web ( World Wide Web) on the other hand is a complex system interconnecting different elements.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It is mainly a huge server that takes in charge specially formatted and treated Web pages.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Obviously ,the Web functions through and thanks to the Internet.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The internet is the mean used to process ,work on the  Web.</a:t>
            </a:r>
          </a:p>
          <a:p>
            <a:pPr algn="ctr">
              <a:buNone/>
            </a:pPr>
            <a:endParaRPr lang="en-US" sz="2800" dirty="0" smtClean="0">
              <a:solidFill>
                <a:srgbClr val="002060"/>
              </a:solidFill>
              <a:latin typeface="Calisto MT" pitchFamily="18" charset="0"/>
            </a:endParaRPr>
          </a:p>
          <a:p>
            <a:pPr algn="ctr">
              <a:buNone/>
            </a:pPr>
            <a:endParaRPr lang="fr-FR" sz="2800" dirty="0">
              <a:solidFill>
                <a:srgbClr val="002060"/>
              </a:solidFill>
              <a:latin typeface="Calisto MT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7809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alisto MT" pitchFamily="18" charset="0"/>
              </a:rPr>
              <a:t>-What do you need to be a Web Developer?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/>
            </a:r>
            <a:b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 order to be a Web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Developer,one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should master a special set of skills :</a:t>
            </a:r>
          </a:p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Creativity and Passion.</a:t>
            </a:r>
          </a:p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Getting used to these three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languages:Javascript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/HTML /Coding , Mathematics…</a:t>
            </a:r>
          </a:p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Always looking to evolve and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inovate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to find ways to think outside of the box.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>What is the role of a Web Developer?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  <a:t/>
            </a:r>
            <a:br>
              <a:rPr lang="fr-FR" dirty="0" smtClean="0">
                <a:solidFill>
                  <a:schemeClr val="tx2">
                    <a:lumMod val="75000"/>
                  </a:schemeClr>
                </a:solidFill>
                <a:latin typeface="Calisto MT" pitchFamily="18" charset="0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Web Developers build and design Websites.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-They are in charge of the coding ,design and layout of the Websites according to the clients’ wishes and requests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sto MT" pitchFamily="18" charset="0"/>
              </a:rPr>
              <a:t>The End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sto MT" pitchFamily="18" charset="0"/>
              </a:rPr>
              <a:t>.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alisto MT" pitchFamily="18" charset="0"/>
              </a:rPr>
              <a:t>Emna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sto MT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alisto MT" pitchFamily="18" charset="0"/>
              </a:rPr>
              <a:t>Abdessalem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sto MT" pitchFamily="18" charset="0"/>
              </a:rPr>
              <a:t>.</a:t>
            </a:r>
            <a:endParaRPr lang="fr-FR" dirty="0">
              <a:solidFill>
                <a:schemeClr val="tx2">
                  <a:lumMod val="40000"/>
                  <a:lumOff val="60000"/>
                </a:schemeClr>
              </a:solidFill>
              <a:latin typeface="Calisto MT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258</Words>
  <Application>Microsoft Office PowerPoint</Application>
  <PresentationFormat>Affichage à l'écran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Check Point 1</vt:lpstr>
      <vt:lpstr>How does the Web work? </vt:lpstr>
      <vt:lpstr>Diapositive 3</vt:lpstr>
      <vt:lpstr>-What do you need to be a Web Developer? </vt:lpstr>
      <vt:lpstr>What is the role of a Web Developer?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MacBookAir</dc:creator>
  <cp:lastModifiedBy>MacBookAir</cp:lastModifiedBy>
  <cp:revision>7</cp:revision>
  <dcterms:created xsi:type="dcterms:W3CDTF">2021-10-26T06:56:33Z</dcterms:created>
  <dcterms:modified xsi:type="dcterms:W3CDTF">2021-10-26T13:58:30Z</dcterms:modified>
</cp:coreProperties>
</file>