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114-16F5-44CD-B888-334EF7DBD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98BF8-CD51-4A29-9DA9-17867514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A3A8-EA24-4409-89E4-BCBCC937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7656-900A-44EA-88CE-1AC6402A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D8E1-57E2-4FFA-89FD-CFFEA87B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865-221E-4396-8E49-2506CB2A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6EF1-6C58-4202-BBB4-3FB69A51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8E5-3E19-4C03-BC75-1FAE9EDB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2EB2-988B-41E1-BF3C-2D9D9705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C2AE-20E3-4C49-B148-D5106109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EF9E3-57B6-4E33-9417-42283E9CB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5087-CF58-4E6A-AF07-C9432A7C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8E6E-408C-4D8E-A8E1-57572EBA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33BB-CD82-427C-AC9A-4A8E7C93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02D7-42B8-4926-A145-2E849D7E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3308-BA86-41F0-A0FE-B648FB56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A6FB-620E-40BD-8CAA-ED747173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0AFB-FDA9-4A31-ABE8-95A1228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A933-68EA-42FD-8AE9-C0BCB8B1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AC51-A3C2-43ED-93C1-19C86DE3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1135-67D4-45B4-8B91-E7A54014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EC62-D4C6-4CAC-B788-5D73C799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7A77-268C-4B3A-BCA6-2459FFDB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E941-BAE9-4F61-9B66-7EE8BB1F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2733-D60E-4A1C-A14C-0B25B90D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183C-D871-4873-980A-9A7A924B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3371-4247-4583-AB88-A117CB11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65D4-5A5A-4E07-A737-0D37F2DF3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BF71-8C7B-4AB1-969F-0D1DADA7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F000-3CC7-4B63-B881-1027469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D2DE4-1D33-406E-A00B-093080F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968-F757-499A-B153-5B02FA5C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23638-2B84-4E3C-847B-BE87331B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C6C22-DB06-44E2-82A9-7772B599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CDF1D-68F8-4E43-865F-D1996A3B3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92CA2-6C99-466B-8ABA-60C9A0361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590D5-88D7-44C8-8512-18932B3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D05FE-BC76-42AE-A389-BB9C3F00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869D-086B-4B19-BA5F-8009C845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BE2F-DB78-4829-BFC1-EA8286B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B67D2-09AE-46B5-BD2E-F2ABA1C7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069F7-5FF9-4513-A442-6228469A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A0697-74BB-494D-8625-D87E84C3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13F3A-4034-4B6C-BCA2-B11E12B2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D8FD6-3D58-4C9F-8D07-AB5FD7C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74222-2E2C-4B51-BA86-2A46E802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814E-8DCE-4DF3-91E1-D98B4FFA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FEED-7300-4D2B-81A7-7DC1E6EB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D91B-EE97-4A5F-A3B0-438AA8C3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979CB-FF43-40ED-8E85-52A8335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B955-29A3-47DB-8964-840118D9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F495-B6D9-4350-823A-3328266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824C-C9A6-45B8-AB05-9CFF0A2D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3AE32-9447-4CD4-A90C-4CA7D462C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6CF2-5096-4684-9CF4-3755FDB5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56C7-48A3-41F4-956E-81E9882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2211-D8AE-476C-A218-5225B835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0B0A-F223-4430-8C85-2883AEB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56F76-6766-4887-8875-555E5783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0DA8-A7BB-4EE7-B823-EA6D85FF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4A77-4223-427F-9161-DC2034AC6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7239-B460-4FD3-B717-5491E7669D9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71F5-46DF-475C-84D8-BE47EC35F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0A04-DD14-4028-B543-289CC0277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663F-F6EB-4794-B8CD-F3018B3B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Leveraging Location Data to Model Hotspots for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Possible COVID-19 outbreaks in Suburban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97F5-B70A-4B8F-8051-8B4C53DAC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Shaik Abdillah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3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97FF-E779-4C37-BB61-DE655495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Thank You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341A-AD8B-4C6B-AE0B-0B651F415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E576-1D35-4A4A-9223-11E0399D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10DD-CD97-40C3-A872-288C9D9F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COVID-19 pandemic precipitated in the end of 2019, w</a:t>
            </a:r>
            <a:endParaRPr lang="en-SG" dirty="0"/>
          </a:p>
          <a:p>
            <a:pPr>
              <a:buFontTx/>
              <a:buChar char="-"/>
            </a:pPr>
            <a:r>
              <a:rPr lang="en-US" dirty="0"/>
              <a:t>The pandemic has caused widespread nation-wide lockdowns beginning in early 2020 and its effects are still in play some 2 years later</a:t>
            </a:r>
            <a:endParaRPr lang="en-SG" dirty="0"/>
          </a:p>
          <a:p>
            <a:pPr>
              <a:buFontTx/>
              <a:buChar char="-"/>
            </a:pPr>
            <a:r>
              <a:rPr lang="en-US" dirty="0"/>
              <a:t>Much research has been conducted in an attempt to slow the spread of the virus;</a:t>
            </a:r>
          </a:p>
        </p:txBody>
      </p:sp>
    </p:spTree>
    <p:extLst>
      <p:ext uri="{BB962C8B-B14F-4D97-AF65-F5344CB8AC3E}">
        <p14:creationId xmlns:p14="http://schemas.microsoft.com/office/powerpoint/2010/main" val="27148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041-EE1E-4158-8D32-0449325C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Measures to Slow the Spread of COVID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0605-49C0-473B-A2B1-65C4C9E9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Wearing Face masks</a:t>
            </a:r>
            <a:endParaRPr lang="en-SG" dirty="0"/>
          </a:p>
          <a:p>
            <a:pPr marL="514350" indent="-514350">
              <a:buAutoNum type="arabicParenR"/>
            </a:pPr>
            <a:r>
              <a:rPr lang="en-US" dirty="0"/>
              <a:t>Social Distancing</a:t>
            </a:r>
            <a:endParaRPr lang="en-SG" dirty="0"/>
          </a:p>
          <a:p>
            <a:pPr marL="514350" indent="-514350">
              <a:buAutoNum type="arabicParenR"/>
            </a:pPr>
            <a:r>
              <a:rPr lang="en-US" dirty="0"/>
              <a:t>Working from Home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thus of interest for public health officials to model possible hotspots based on venues that require unmasking and close physical contact.</a:t>
            </a:r>
          </a:p>
        </p:txBody>
      </p:sp>
    </p:spTree>
    <p:extLst>
      <p:ext uri="{BB962C8B-B14F-4D97-AF65-F5344CB8AC3E}">
        <p14:creationId xmlns:p14="http://schemas.microsoft.com/office/powerpoint/2010/main" val="19109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F7F-FAF2-4F0C-BA2C-8A5CAEF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0735-3C2C-482D-BB62-27E3AF5A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neighbourhood</a:t>
            </a:r>
            <a:r>
              <a:rPr lang="en-US" dirty="0"/>
              <a:t> in question is ultimately arbitrary; but the location data used will be from the </a:t>
            </a:r>
            <a:r>
              <a:rPr lang="en-US" dirty="0" err="1"/>
              <a:t>FourSquare</a:t>
            </a:r>
            <a:r>
              <a:rPr lang="en-US" dirty="0"/>
              <a:t> API. </a:t>
            </a:r>
            <a:r>
              <a:rPr lang="en-US" dirty="0" err="1"/>
              <a:t>Businessess</a:t>
            </a:r>
            <a:r>
              <a:rPr lang="en-US" dirty="0"/>
              <a:t> will be ranked based on:</a:t>
            </a:r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If the service(s) provided requires unmasking</a:t>
            </a:r>
          </a:p>
          <a:p>
            <a:pPr marL="514350" indent="-514350">
              <a:buAutoNum type="arabicParenR"/>
            </a:pPr>
            <a:r>
              <a:rPr lang="en-US" dirty="0"/>
              <a:t>The duration of which customers are present for</a:t>
            </a:r>
          </a:p>
          <a:p>
            <a:pPr marL="514350" indent="-514350">
              <a:buAutoNum type="arabicParenR"/>
            </a:pPr>
            <a:r>
              <a:rPr lang="en-US" dirty="0"/>
              <a:t>The </a:t>
            </a:r>
            <a:r>
              <a:rPr lang="en-US" dirty="0" err="1"/>
              <a:t>possiblity</a:t>
            </a:r>
            <a:r>
              <a:rPr lang="en-US" dirty="0"/>
              <a:t> of social distancing</a:t>
            </a:r>
          </a:p>
        </p:txBody>
      </p:sp>
    </p:spTree>
    <p:extLst>
      <p:ext uri="{BB962C8B-B14F-4D97-AF65-F5344CB8AC3E}">
        <p14:creationId xmlns:p14="http://schemas.microsoft.com/office/powerpoint/2010/main" val="423014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9F5B-3F7B-4AAE-9672-EDFC6C3D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703D-05E0-4006-A704-720FEE4D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for businesses in Christchurch NZ</a:t>
            </a:r>
          </a:p>
          <a:p>
            <a:r>
              <a:rPr lang="en-SG" dirty="0"/>
              <a:t>Obtained from The </a:t>
            </a:r>
            <a:r>
              <a:rPr lang="en-SG" dirty="0" err="1"/>
              <a:t>FourSquare</a:t>
            </a:r>
            <a:r>
              <a:rPr lang="en-SG" dirty="0"/>
              <a:t> API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1A624-EE07-4DE5-9BFE-BE8914F0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6" y="2856429"/>
            <a:ext cx="11890407" cy="34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4A79-DE0F-4DF0-8E63-2C4A29C4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Visualisation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024DA-44A2-4E02-AAD2-AD77070E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3308"/>
            <a:ext cx="10515600" cy="3835972"/>
          </a:xfrm>
        </p:spPr>
      </p:pic>
    </p:spTree>
    <p:extLst>
      <p:ext uri="{BB962C8B-B14F-4D97-AF65-F5344CB8AC3E}">
        <p14:creationId xmlns:p14="http://schemas.microsoft.com/office/powerpoint/2010/main" val="2009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A7F8-490D-45A8-9A4D-AD39C56E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K-Means Clustering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CF77-06B1-4355-9D69-6838CDCF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= 4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dirty="0"/>
              <a:t>Seems too much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168F0-D92C-4E91-B896-584B7E29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64" y="1538287"/>
            <a:ext cx="6019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9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2CBB-6A98-426F-927C-EA938791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 Means Clustering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286E-654F-4B27-A7E4-20922147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=3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3D0DC-7D29-4469-9232-225E4440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61" y="2235200"/>
            <a:ext cx="6038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9585-711E-42CE-9341-4B49AD5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Thus we can Visualise the Hotspots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2EFF4-B364-461A-8873-34CD4360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883" y="1825625"/>
            <a:ext cx="6580234" cy="4351338"/>
          </a:xfrm>
        </p:spPr>
      </p:pic>
    </p:spTree>
    <p:extLst>
      <p:ext uri="{BB962C8B-B14F-4D97-AF65-F5344CB8AC3E}">
        <p14:creationId xmlns:p14="http://schemas.microsoft.com/office/powerpoint/2010/main" val="315454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Leveraging Location Data to Model Hotspots for Possible COVID-19 outbreaks in Suburban Neighbourhoods</vt:lpstr>
      <vt:lpstr>Problem Introduction</vt:lpstr>
      <vt:lpstr>Measures to Slow the Spread of COVID</vt:lpstr>
      <vt:lpstr>Data Collection</vt:lpstr>
      <vt:lpstr>Data Collection</vt:lpstr>
      <vt:lpstr>Data Visualisation</vt:lpstr>
      <vt:lpstr>K-Means Clustering </vt:lpstr>
      <vt:lpstr>K Means Clustering </vt:lpstr>
      <vt:lpstr>Thus we can Visualise the Hotspots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Location Data to Model Hotspots for Possible COVID-19 outbreaks in Suburban Neighbourhoods</dc:title>
  <dc:creator>Shaik Abdillah</dc:creator>
  <cp:lastModifiedBy>Shaik Abdillah</cp:lastModifiedBy>
  <cp:revision>1</cp:revision>
  <dcterms:created xsi:type="dcterms:W3CDTF">2021-06-29T19:37:41Z</dcterms:created>
  <dcterms:modified xsi:type="dcterms:W3CDTF">2021-06-29T19:46:01Z</dcterms:modified>
</cp:coreProperties>
</file>