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DE76-135B-0958-8F45-55B7295A0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01AF5-B8CB-A1F3-AEC8-6BD7ED4CC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7B29-3E19-013B-AA52-A830E2D2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264-BA51-43BB-B324-16483A986E9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34075-8BE6-232C-2AED-F1EC8A25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155C-4BEE-2C49-C4AE-E7B86A2E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F0F0-B868-4189-9730-0D6FA26B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2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84B3-3AA4-29EF-EC0B-1F8C968E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13ECF-5BD3-FD20-CC88-886F761A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65ED-96AB-8FC5-CBF7-DF36B29B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264-BA51-43BB-B324-16483A986E9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A0FF-0837-ADB2-CED2-F20EC97D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0C39-86C4-BFF0-B6EA-B71C7652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F0F0-B868-4189-9730-0D6FA26B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F623D-FDAA-312D-14E8-996104BAB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49035-F78E-4413-9240-295E6480C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F94C-E6DE-72DD-0983-B821FB9D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264-BA51-43BB-B324-16483A986E9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301A-B2BA-065D-CCD6-9CF6F06F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8F1B-81B6-95B7-F053-E8C7BF7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F0F0-B868-4189-9730-0D6FA26B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1B54-AE6B-BF7A-DF11-4C7FECD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886-56FC-E851-B32F-05A71E61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3757-0B1C-2E50-27E3-2C6BA4B7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264-BA51-43BB-B324-16483A986E9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98F5-A980-6969-2CCE-37EC2CFF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B281-07C9-E10F-2192-8E566C83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F0F0-B868-4189-9730-0D6FA26B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572-60A6-5979-48D1-C6A0D274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E21A-F344-225C-A6A8-6AA5F580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9F70A-7129-019A-2407-399B2C1F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264-BA51-43BB-B324-16483A986E9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5FD3-05CC-0A28-5EB2-60E0167A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C152-E52B-8513-AB98-43BA5649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F0F0-B868-4189-9730-0D6FA26B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9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21C6-A2D1-07FC-D51D-8F3F2C04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7395-FCB7-C214-4188-573D611A8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76063-8396-09CD-0FD8-6501592F6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434D2-1767-C310-917F-FB4D740A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264-BA51-43BB-B324-16483A986E9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FE08-6C74-6866-A340-965E6EBF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0DF07-BD80-ECFA-ECD7-9598E1B9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F0F0-B868-4189-9730-0D6FA26B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E417-C3EB-4838-6A8B-E89C28BB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CE223-5EAF-04C8-9851-274C14A07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CD1A5-F7A8-7713-056A-0BE5482CC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D356C-F03D-A5E8-3658-56AD55FCB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5A44F-AE45-1D02-F2EF-D696320A7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CB4CB-EC7A-410F-E0FB-7402B14B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264-BA51-43BB-B324-16483A986E9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5BCD2-A7C6-FCD9-989A-7FDC664F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40AF7-8654-E8E8-3A4A-1349571E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F0F0-B868-4189-9730-0D6FA26B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B325-307B-52AE-E24C-C4B1C4DB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9379A-C193-6347-60A0-C10AFB07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264-BA51-43BB-B324-16483A986E9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E3E37-4EB3-3429-F28B-3C964D14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3066E-B493-06FB-AF30-5F2E2CCC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F0F0-B868-4189-9730-0D6FA26B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738E9-C532-BC61-9614-F28D5D24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264-BA51-43BB-B324-16483A986E9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C31C9-7B84-3B6D-FD98-1414993F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E4209-7A8E-682C-B5A7-5D2A2DA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F0F0-B868-4189-9730-0D6FA26B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BDBA-1D39-5E80-E271-9AB3D9D3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023F-F204-98EE-E0C6-046081C6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39C4C-2C8B-57B2-A719-CAC3B2441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805D2-F312-9F3E-B605-D525C3E0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264-BA51-43BB-B324-16483A986E9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5B20A-23FF-04F9-2840-E4FAF579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C7695-260F-0FF7-AA38-E2B430BC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F0F0-B868-4189-9730-0D6FA26B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0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67E5-5C92-AFE8-8B79-3EF47314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30654-1A8E-EB22-2647-750F7E2A1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54745-1641-D7BD-13E0-06342A3BF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33D4A-16DD-CC49-0CB3-B9B6F664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264-BA51-43BB-B324-16483A986E9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916B-3419-BA14-EA12-F714EBE2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80C7-34CB-91A4-D3F1-0F73852A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F0F0-B868-4189-9730-0D6FA26B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E4C04-C810-24DD-F1F3-07397AD2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2F6F-63F4-9209-01D6-20A1B417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9ECB-621D-7C13-6436-9DCE7F9EC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1264-BA51-43BB-B324-16483A986E9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B412-AFF7-6C33-DE0B-544EE19F9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6E54-4889-438D-99DB-73DAEA80E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F0F0-B868-4189-9730-0D6FA26B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2297-2CEC-F25A-A666-D4C36B828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686F5-FB0D-25B7-F115-E5399B0BC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27534-B087-22C4-B8E5-EBE6C4F0E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" y="0"/>
            <a:ext cx="12159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2859-2F25-7D81-00F6-66B5A12D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Game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giữa</a:t>
            </a:r>
            <a:r>
              <a:rPr lang="en-US" sz="3200" dirty="0"/>
              <a:t> “Cult Of The Lamb” </a:t>
            </a:r>
            <a:r>
              <a:rPr lang="en-US" sz="3200" dirty="0" err="1"/>
              <a:t>và</a:t>
            </a:r>
            <a:r>
              <a:rPr lang="en-US" sz="3200" dirty="0"/>
              <a:t> “Vampire Survivors”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10C3-9D0E-75F1-E285-4AD03D75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1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E1AD-3CB5-1881-31A4-63FDCBFF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Play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43CCA-FCFE-D98A-7A22-E7A4E30B8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6794"/>
            <a:ext cx="6096000" cy="3429000"/>
          </a:xfrm>
        </p:spPr>
      </p:pic>
    </p:spTree>
    <p:extLst>
      <p:ext uri="{BB962C8B-B14F-4D97-AF65-F5344CB8AC3E}">
        <p14:creationId xmlns:p14="http://schemas.microsoft.com/office/powerpoint/2010/main" val="129898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73F5-B460-207B-059E-096844F8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4C65-57E7-FAB4-CB26-6AB57EA7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7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690A-2524-D8EC-D25E-9667B6A6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8993-3C14-45B0-6443-12728E9D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Dispatcher &amp; Observer : </a:t>
            </a:r>
          </a:p>
          <a:p>
            <a:r>
              <a:rPr lang="en-US" dirty="0"/>
              <a:t>Singleton:</a:t>
            </a:r>
          </a:p>
          <a:p>
            <a:r>
              <a:rPr lang="en-US" dirty="0"/>
              <a:t>Object Pooling:</a:t>
            </a:r>
          </a:p>
          <a:p>
            <a:r>
              <a:rPr lang="en-US" dirty="0"/>
              <a:t>Easy Save 3 :</a:t>
            </a:r>
          </a:p>
          <a:p>
            <a:r>
              <a:rPr lang="en-US" dirty="0" err="1"/>
              <a:t>Dotween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4869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096E-0228-428B-D363-CAB608B1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10515600" cy="58854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5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Game kết hợp giữa “Cult Of The Lamb” và “Vampire Survivors”</vt:lpstr>
      <vt:lpstr>Game Play</vt:lpstr>
      <vt:lpstr>Tính Năng Game</vt:lpstr>
      <vt:lpstr>Kĩ thuật và công nghệ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2024-01-15T06:46:52Z</dcterms:created>
  <dcterms:modified xsi:type="dcterms:W3CDTF">2024-01-17T05:46:08Z</dcterms:modified>
</cp:coreProperties>
</file>