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F62F57-2B56-40D3-A3BB-41A0094C5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Тетрис</a:t>
            </a:r>
          </a:p>
        </p:txBody>
      </p:sp>
    </p:spTree>
    <p:extLst>
      <p:ext uri="{BB962C8B-B14F-4D97-AF65-F5344CB8AC3E}">
        <p14:creationId xmlns:p14="http://schemas.microsoft.com/office/powerpoint/2010/main" val="428925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764A6-FA4C-40A3-B679-C94DEF58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987DD1C-93B9-47A6-A198-B9357D39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предостави възможност за игра на Тетрис</a:t>
            </a:r>
          </a:p>
          <a:p>
            <a:r>
              <a:rPr lang="bg-BG" dirty="0"/>
              <a:t>Да информира потребителите за процесите случващите се зад играта</a:t>
            </a:r>
          </a:p>
        </p:txBody>
      </p:sp>
    </p:spTree>
    <p:extLst>
      <p:ext uri="{BB962C8B-B14F-4D97-AF65-F5344CB8AC3E}">
        <p14:creationId xmlns:p14="http://schemas.microsoft.com/office/powerpoint/2010/main" val="30839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8A693A-1161-4152-B498-F4DC843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елементи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8707592A-F774-4A0E-B628-F29DCFAAC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34961"/>
              </p:ext>
            </p:extLst>
          </p:nvPr>
        </p:nvGraphicFramePr>
        <p:xfrm>
          <a:off x="787591" y="1466279"/>
          <a:ext cx="3647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61">
                  <a:extLst>
                    <a:ext uri="{9D8B030D-6E8A-4147-A177-3AD203B41FA5}">
                      <a16:colId xmlns:a16="http://schemas.microsoft.com/office/drawing/2014/main" val="127745495"/>
                    </a:ext>
                  </a:extLst>
                </a:gridCol>
                <a:gridCol w="1036188">
                  <a:extLst>
                    <a:ext uri="{9D8B030D-6E8A-4147-A177-3AD203B41FA5}">
                      <a16:colId xmlns:a16="http://schemas.microsoft.com/office/drawing/2014/main" val="399639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Компонент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Брой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8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Arduino Uno R3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6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 16 x 2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8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 Ω Resistor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5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Pushbutton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10 k</a:t>
                      </a:r>
                      <a:r>
                        <a:rPr lang="el-GR" sz="1800" b="1" dirty="0"/>
                        <a:t>Ω </a:t>
                      </a:r>
                      <a:r>
                        <a:rPr lang="en-US" sz="1800" b="1" dirty="0"/>
                        <a:t>Resistor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dirty="0"/>
                        <a:t>220 Ω, </a:t>
                      </a:r>
                      <a:r>
                        <a:rPr lang="en-US" sz="1800" b="1" dirty="0"/>
                        <a:t>Potentiometer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9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Piezo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CCF1A3-1D9F-4CB5-A8AE-12155C7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58F17E-136D-4047-BB72-97344E76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26" y="1566229"/>
            <a:ext cx="8814138" cy="3880773"/>
          </a:xfrm>
        </p:spPr>
        <p:txBody>
          <a:bodyPr/>
          <a:lstStyle/>
          <a:p>
            <a:r>
              <a:rPr lang="bg-BG" dirty="0"/>
              <a:t>При стартиране се показва играта. Виждаме 3 бутона, чрез които можем да навигираме фигурите – да ги местим наляво и надясно и да ги обръщаме.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CBA7C8B-14EC-4101-97D0-77C24F18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9248"/>
            <a:ext cx="6729306" cy="39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6EF9F0-4DC4-42E1-8132-CCF0D0C9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4" y="468949"/>
            <a:ext cx="8596668" cy="3880773"/>
          </a:xfrm>
        </p:spPr>
        <p:txBody>
          <a:bodyPr/>
          <a:lstStyle/>
          <a:p>
            <a:r>
              <a:rPr lang="bg-BG" dirty="0"/>
              <a:t>Играта работи на принципа на Тетриса </a:t>
            </a:r>
          </a:p>
          <a:p>
            <a:r>
              <a:rPr lang="bg-BG" dirty="0"/>
              <a:t>След като играта приключи, на екрана ни се извеждат точките, които сме спечелили по време на играта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A4B05E0-E9E0-4228-9011-C586BDD1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0" y="1613024"/>
            <a:ext cx="5696034" cy="42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560E5-AF86-4406-977B-47C01FAD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558" y="3041904"/>
            <a:ext cx="8596668" cy="1320800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752653842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109</Words>
  <Application>Microsoft Office PowerPoint</Application>
  <PresentationFormat>Широк екран</PresentationFormat>
  <Paragraphs>26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Фасети</vt:lpstr>
      <vt:lpstr>Тетрис</vt:lpstr>
      <vt:lpstr>Цели</vt:lpstr>
      <vt:lpstr>Използвани елементи</vt:lpstr>
      <vt:lpstr>Как работи?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Емил Косов</dc:creator>
  <cp:lastModifiedBy>Емил Косов</cp:lastModifiedBy>
  <cp:revision>4</cp:revision>
  <dcterms:created xsi:type="dcterms:W3CDTF">2020-07-05T20:24:20Z</dcterms:created>
  <dcterms:modified xsi:type="dcterms:W3CDTF">2020-07-05T21:00:12Z</dcterms:modified>
</cp:coreProperties>
</file>