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3F62F57-2B56-40D3-A3BB-41A0094C59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Тетрис</a:t>
            </a:r>
          </a:p>
        </p:txBody>
      </p:sp>
    </p:spTree>
    <p:extLst>
      <p:ext uri="{BB962C8B-B14F-4D97-AF65-F5344CB8AC3E}">
        <p14:creationId xmlns:p14="http://schemas.microsoft.com/office/powerpoint/2010/main" val="428925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9560E5-AF86-4406-977B-47C01FADA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9558" y="3041904"/>
            <a:ext cx="8596668" cy="1320800"/>
          </a:xfrm>
        </p:spPr>
        <p:txBody>
          <a:bodyPr/>
          <a:lstStyle/>
          <a:p>
            <a:r>
              <a:rPr lang="bg-BG" dirty="0"/>
              <a:t>Благодарим за вниманието!</a:t>
            </a:r>
          </a:p>
        </p:txBody>
      </p:sp>
    </p:spTree>
    <p:extLst>
      <p:ext uri="{BB962C8B-B14F-4D97-AF65-F5344CB8AC3E}">
        <p14:creationId xmlns:p14="http://schemas.microsoft.com/office/powerpoint/2010/main" val="752653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BBCDC36-1182-411B-BEB2-33C427A0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3620B94-06F0-40E6-B4D5-1F4F3BF86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2805"/>
            <a:ext cx="8596668" cy="3880773"/>
          </a:xfrm>
        </p:spPr>
        <p:txBody>
          <a:bodyPr/>
          <a:lstStyle/>
          <a:p>
            <a:r>
              <a:rPr lang="bg-BG" dirty="0"/>
              <a:t>Цели</a:t>
            </a:r>
          </a:p>
          <a:p>
            <a:r>
              <a:rPr lang="bg-BG" dirty="0"/>
              <a:t>Използвани елементи </a:t>
            </a:r>
          </a:p>
          <a:p>
            <a:r>
              <a:rPr lang="bg-BG" dirty="0"/>
              <a:t>Начин на работа</a:t>
            </a:r>
          </a:p>
          <a:p>
            <a:r>
              <a:rPr lang="bg-BG" dirty="0"/>
              <a:t>Сорс код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323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9E764A6-FA4C-40A3-B679-C94DEF58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987DD1C-93B9-47A6-A198-B9357D396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предостави възможност за игра на Тетрис</a:t>
            </a:r>
          </a:p>
          <a:p>
            <a:r>
              <a:rPr lang="bg-BG" dirty="0"/>
              <a:t>Да информира потребителите за процесите случващите се зад играта</a:t>
            </a:r>
          </a:p>
        </p:txBody>
      </p:sp>
    </p:spTree>
    <p:extLst>
      <p:ext uri="{BB962C8B-B14F-4D97-AF65-F5344CB8AC3E}">
        <p14:creationId xmlns:p14="http://schemas.microsoft.com/office/powerpoint/2010/main" val="3083905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D8A693A-1161-4152-B498-F4DC84396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елементи</a:t>
            </a:r>
          </a:p>
        </p:txBody>
      </p:sp>
      <p:graphicFrame>
        <p:nvGraphicFramePr>
          <p:cNvPr id="4" name="Контейнер за съдържание 3">
            <a:extLst>
              <a:ext uri="{FF2B5EF4-FFF2-40B4-BE49-F238E27FC236}">
                <a16:creationId xmlns:a16="http://schemas.microsoft.com/office/drawing/2014/main" id="{8707592A-F774-4A0E-B628-F29DCFAAC0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3234961"/>
              </p:ext>
            </p:extLst>
          </p:nvPr>
        </p:nvGraphicFramePr>
        <p:xfrm>
          <a:off x="787591" y="1466279"/>
          <a:ext cx="364724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061">
                  <a:extLst>
                    <a:ext uri="{9D8B030D-6E8A-4147-A177-3AD203B41FA5}">
                      <a16:colId xmlns:a16="http://schemas.microsoft.com/office/drawing/2014/main" val="127745495"/>
                    </a:ext>
                  </a:extLst>
                </a:gridCol>
                <a:gridCol w="1036188">
                  <a:extLst>
                    <a:ext uri="{9D8B030D-6E8A-4147-A177-3AD203B41FA5}">
                      <a16:colId xmlns:a16="http://schemas.microsoft.com/office/drawing/2014/main" val="3996393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Компонент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Брой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183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Arduino Uno R3</a:t>
                      </a:r>
                      <a:endParaRPr lang="bg-BG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665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LCD 16 x 2</a:t>
                      </a:r>
                      <a:endParaRPr lang="bg-BG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686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220 Ω Resistor</a:t>
                      </a:r>
                      <a:endParaRPr lang="bg-BG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8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356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Pushbutton</a:t>
                      </a:r>
                      <a:endParaRPr lang="bg-BG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8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948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10 k</a:t>
                      </a:r>
                      <a:r>
                        <a:rPr lang="el-GR" sz="1800" b="1" dirty="0"/>
                        <a:t>Ω </a:t>
                      </a:r>
                      <a:r>
                        <a:rPr lang="en-US" sz="1800" b="1" dirty="0"/>
                        <a:t>Resistor</a:t>
                      </a:r>
                      <a:endParaRPr lang="bg-BG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8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3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1" dirty="0"/>
                        <a:t>220 Ω, </a:t>
                      </a:r>
                      <a:r>
                        <a:rPr lang="en-US" sz="1800" b="1" dirty="0"/>
                        <a:t>Potentiometer</a:t>
                      </a:r>
                      <a:endParaRPr lang="bg-BG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9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Piezo</a:t>
                      </a:r>
                      <a:endParaRPr lang="bg-BG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314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66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5CCF1A3-1D9F-4CB5-A8AE-12155C775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работи?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758F17E-136D-4047-BB72-97344E762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326" y="1566229"/>
            <a:ext cx="8814138" cy="3880773"/>
          </a:xfrm>
        </p:spPr>
        <p:txBody>
          <a:bodyPr/>
          <a:lstStyle/>
          <a:p>
            <a:r>
              <a:rPr lang="bg-BG" dirty="0"/>
              <a:t>При стартиране се показва играта. Виждаме 3 бутона, чрез които можем да навигираме фигурите – да ги местим наляво и надясно и да ги обръщаме.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8CBA7C8B-14EC-4101-97D0-77C24F18A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99248"/>
            <a:ext cx="6729306" cy="394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36EF9F0-4DC4-42E1-8132-CCF0D0C9B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74" y="468949"/>
            <a:ext cx="8596668" cy="3880773"/>
          </a:xfrm>
        </p:spPr>
        <p:txBody>
          <a:bodyPr/>
          <a:lstStyle/>
          <a:p>
            <a:r>
              <a:rPr lang="bg-BG" dirty="0"/>
              <a:t>Играта работи на принципа на Тетриса </a:t>
            </a:r>
          </a:p>
          <a:p>
            <a:r>
              <a:rPr lang="bg-BG" dirty="0"/>
              <a:t>След като играта приключи, на екрана ни се извеждат точките, които сме спечелили по време на играта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9A4B05E0-E9E0-4228-9011-C586BDD1C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90" y="1613024"/>
            <a:ext cx="5696034" cy="429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3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E8C2F29-5CCD-484F-9D1F-7753B804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Сорс код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1D671071-BB7D-4071-8AE6-05540B0FC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652" y="1346391"/>
            <a:ext cx="3509284" cy="4745095"/>
          </a:xfr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AAA6400F-CA99-4489-88BA-FFF67555D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98" y="1411224"/>
            <a:ext cx="3383829" cy="4837176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B7A12474-808F-441D-8E6A-96B572B64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682" y="1278128"/>
            <a:ext cx="3493024" cy="510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38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5F46A3-58BB-49F8-8A8E-9E2994DFD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Сорс код</a:t>
            </a:r>
            <a:r>
              <a:rPr lang="en-US" dirty="0"/>
              <a:t> (2)</a:t>
            </a:r>
            <a:endParaRPr lang="bg-BG" dirty="0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13137D71-A41A-4CFF-9579-DBCEA0A23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335" y="1270000"/>
            <a:ext cx="4279333" cy="5214469"/>
          </a:xfr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79F67822-45D0-45EA-A576-1212705F6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957" y="1378532"/>
            <a:ext cx="3503747" cy="5214470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EAEE679D-9052-4D92-A713-354C3C60B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021" y="1315168"/>
            <a:ext cx="2548625" cy="534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2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88E5576-23D2-45B8-A775-9717C1006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Сорс код (</a:t>
            </a:r>
            <a:r>
              <a:rPr lang="en-US" dirty="0"/>
              <a:t>3</a:t>
            </a:r>
            <a:r>
              <a:rPr lang="bg-BG" dirty="0"/>
              <a:t>)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8D1FC74E-9038-4C2A-922F-2E0A89CBE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856" y="1417320"/>
            <a:ext cx="2923976" cy="5001768"/>
          </a:xfr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24600F0D-9969-459D-8853-0E97399C2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092" y="1417320"/>
            <a:ext cx="3007550" cy="5041392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4E8F68EC-8C4D-46A5-9869-865778811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567" y="1362456"/>
            <a:ext cx="3207410" cy="525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35548"/>
      </p:ext>
    </p:extLst>
  </p:cSld>
  <p:clrMapOvr>
    <a:masterClrMapping/>
  </p:clrMapOvr>
</p:sld>
</file>

<file path=ppt/theme/theme1.xml><?xml version="1.0" encoding="utf-8"?>
<a:theme xmlns:a="http://schemas.openxmlformats.org/drawingml/2006/main" name="Фасети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130</Words>
  <Application>Microsoft Office PowerPoint</Application>
  <PresentationFormat>Широк екран</PresentationFormat>
  <Paragraphs>34</Paragraphs>
  <Slides>10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Фасети</vt:lpstr>
      <vt:lpstr>Тетрис</vt:lpstr>
      <vt:lpstr>Съдържание</vt:lpstr>
      <vt:lpstr>Цели</vt:lpstr>
      <vt:lpstr>Използвани елементи</vt:lpstr>
      <vt:lpstr>Как работи?</vt:lpstr>
      <vt:lpstr>Презентация на PowerPoint</vt:lpstr>
      <vt:lpstr>Сорс код</vt:lpstr>
      <vt:lpstr>Сорс код (2)</vt:lpstr>
      <vt:lpstr>Сорс код (3)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Тетрис</dc:title>
  <dc:creator>Емил Косов</dc:creator>
  <cp:lastModifiedBy>Емил Косов</cp:lastModifiedBy>
  <cp:revision>6</cp:revision>
  <dcterms:created xsi:type="dcterms:W3CDTF">2020-07-05T20:24:20Z</dcterms:created>
  <dcterms:modified xsi:type="dcterms:W3CDTF">2020-07-05T21:15:46Z</dcterms:modified>
</cp:coreProperties>
</file>