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14400213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9A3"/>
    <a:srgbClr val="FFCE33"/>
    <a:srgbClr val="FFDD71"/>
    <a:srgbClr val="FFE89F"/>
    <a:srgbClr val="FFD869"/>
    <a:srgbClr val="FFFBEF"/>
    <a:srgbClr val="FF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728" autoAdjust="0"/>
  </p:normalViewPr>
  <p:slideViewPr>
    <p:cSldViewPr snapToGrid="0">
      <p:cViewPr>
        <p:scale>
          <a:sx n="70" d="100"/>
          <a:sy n="70" d="100"/>
        </p:scale>
        <p:origin x="168" y="-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944130"/>
            <a:ext cx="12240181" cy="4135743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6239364"/>
            <a:ext cx="10800160" cy="2868071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ABA4-5E72-4344-B066-0334D9268F11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2FB6-52E7-4FAE-8C17-0CF22005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6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ABA4-5E72-4344-B066-0334D9268F11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2FB6-52E7-4FAE-8C17-0CF22005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632461"/>
            <a:ext cx="3105046" cy="100671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632461"/>
            <a:ext cx="9135135" cy="100671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ABA4-5E72-4344-B066-0334D9268F11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2FB6-52E7-4FAE-8C17-0CF22005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3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ABA4-5E72-4344-B066-0334D9268F11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2FB6-52E7-4FAE-8C17-0CF22005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3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961570"/>
            <a:ext cx="12420184" cy="4941443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949760"/>
            <a:ext cx="12420184" cy="2598588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ABA4-5E72-4344-B066-0334D9268F11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2FB6-52E7-4FAE-8C17-0CF22005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3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162304"/>
            <a:ext cx="6120091" cy="75372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162304"/>
            <a:ext cx="6120091" cy="75372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ABA4-5E72-4344-B066-0334D9268F11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2FB6-52E7-4FAE-8C17-0CF22005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5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32464"/>
            <a:ext cx="12420184" cy="2296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912070"/>
            <a:ext cx="6091964" cy="142716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4339231"/>
            <a:ext cx="6091964" cy="63823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912070"/>
            <a:ext cx="6121966" cy="142716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4339231"/>
            <a:ext cx="6121966" cy="63823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ABA4-5E72-4344-B066-0334D9268F11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2FB6-52E7-4FAE-8C17-0CF22005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3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ABA4-5E72-4344-B066-0334D9268F11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2FB6-52E7-4FAE-8C17-0CF22005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5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ABA4-5E72-4344-B066-0334D9268F11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2FB6-52E7-4FAE-8C17-0CF22005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4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91951"/>
            <a:ext cx="4644444" cy="2771828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710397"/>
            <a:ext cx="7290108" cy="8441976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563779"/>
            <a:ext cx="4644444" cy="6602341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ABA4-5E72-4344-B066-0334D9268F11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2FB6-52E7-4FAE-8C17-0CF22005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39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91951"/>
            <a:ext cx="4644444" cy="2771828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710397"/>
            <a:ext cx="7290108" cy="8441976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563779"/>
            <a:ext cx="4644444" cy="6602341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ABA4-5E72-4344-B066-0334D9268F11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2FB6-52E7-4FAE-8C17-0CF22005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5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632464"/>
            <a:ext cx="12420184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162304"/>
            <a:ext cx="12420184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1010319"/>
            <a:ext cx="3240048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FABA4-5E72-4344-B066-0334D9268F11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1010319"/>
            <a:ext cx="4860072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1010319"/>
            <a:ext cx="3240048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FB6-52E7-4FAE-8C17-0CF22005C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3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>
            <a:extLst>
              <a:ext uri="{FF2B5EF4-FFF2-40B4-BE49-F238E27FC236}">
                <a16:creationId xmlns:a16="http://schemas.microsoft.com/office/drawing/2014/main" id="{0F4F31E5-AE5B-4851-BED6-586C4CB1DD31}"/>
              </a:ext>
            </a:extLst>
          </p:cNvPr>
          <p:cNvGrpSpPr/>
          <p:nvPr/>
        </p:nvGrpSpPr>
        <p:grpSpPr>
          <a:xfrm>
            <a:off x="625517" y="48222"/>
            <a:ext cx="13483990" cy="11648431"/>
            <a:chOff x="625517" y="48222"/>
            <a:chExt cx="13483990" cy="11648431"/>
          </a:xfrm>
        </p:grpSpPr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569B3097-769A-4850-A75C-76931B45C2F9}"/>
                </a:ext>
              </a:extLst>
            </p:cNvPr>
            <p:cNvSpPr/>
            <p:nvPr/>
          </p:nvSpPr>
          <p:spPr>
            <a:xfrm>
              <a:off x="625517" y="5029159"/>
              <a:ext cx="1551624" cy="1069410"/>
            </a:xfrm>
            <a:prstGeom prst="roundRect">
              <a:avLst>
                <a:gd name="adj" fmla="val 17582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05475EB6-A87D-4DE5-8984-BAA0EB2D49A0}"/>
                </a:ext>
              </a:extLst>
            </p:cNvPr>
            <p:cNvSpPr/>
            <p:nvPr/>
          </p:nvSpPr>
          <p:spPr>
            <a:xfrm>
              <a:off x="625517" y="3840919"/>
              <a:ext cx="1551624" cy="1069410"/>
            </a:xfrm>
            <a:prstGeom prst="roundRect">
              <a:avLst>
                <a:gd name="adj" fmla="val 17582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6D92949-7E29-42D5-AC1E-3335745D5D9D}"/>
                </a:ext>
              </a:extLst>
            </p:cNvPr>
            <p:cNvSpPr/>
            <p:nvPr/>
          </p:nvSpPr>
          <p:spPr>
            <a:xfrm>
              <a:off x="2744689" y="1647571"/>
              <a:ext cx="8852965" cy="8938734"/>
            </a:xfrm>
            <a:prstGeom prst="roundRect">
              <a:avLst>
                <a:gd name="adj" fmla="val 5625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1C53C7E-AA93-4827-B1FF-7B098764B424}"/>
                </a:ext>
              </a:extLst>
            </p:cNvPr>
            <p:cNvSpPr/>
            <p:nvPr/>
          </p:nvSpPr>
          <p:spPr>
            <a:xfrm>
              <a:off x="6559170" y="2211573"/>
              <a:ext cx="3476850" cy="6666615"/>
            </a:xfrm>
            <a:custGeom>
              <a:avLst/>
              <a:gdLst>
                <a:gd name="connsiteX0" fmla="*/ 372139 w 372139"/>
                <a:gd name="connsiteY0" fmla="*/ 0 h 5252484"/>
                <a:gd name="connsiteX1" fmla="*/ 372139 w 372139"/>
                <a:gd name="connsiteY1" fmla="*/ 4805916 h 5252484"/>
                <a:gd name="connsiteX2" fmla="*/ 0 w 372139"/>
                <a:gd name="connsiteY2" fmla="*/ 5252484 h 5252484"/>
                <a:gd name="connsiteX0" fmla="*/ 563525 w 563525"/>
                <a:gd name="connsiteY0" fmla="*/ 0 h 6251944"/>
                <a:gd name="connsiteX1" fmla="*/ 563525 w 563525"/>
                <a:gd name="connsiteY1" fmla="*/ 4805916 h 6251944"/>
                <a:gd name="connsiteX2" fmla="*/ 0 w 563525"/>
                <a:gd name="connsiteY2" fmla="*/ 6251944 h 6251944"/>
                <a:gd name="connsiteX0" fmla="*/ 489097 w 489097"/>
                <a:gd name="connsiteY0" fmla="*/ 0 h 6092456"/>
                <a:gd name="connsiteX1" fmla="*/ 489097 w 489097"/>
                <a:gd name="connsiteY1" fmla="*/ 4805916 h 6092456"/>
                <a:gd name="connsiteX2" fmla="*/ 0 w 489097"/>
                <a:gd name="connsiteY2" fmla="*/ 6092456 h 6092456"/>
                <a:gd name="connsiteX0" fmla="*/ 0 w 765544"/>
                <a:gd name="connsiteY0" fmla="*/ 0 h 5465135"/>
                <a:gd name="connsiteX1" fmla="*/ 0 w 765544"/>
                <a:gd name="connsiteY1" fmla="*/ 4805916 h 5465135"/>
                <a:gd name="connsiteX2" fmla="*/ 765544 w 765544"/>
                <a:gd name="connsiteY2" fmla="*/ 5465135 h 5465135"/>
                <a:gd name="connsiteX0" fmla="*/ 0 w 765544"/>
                <a:gd name="connsiteY0" fmla="*/ 0 h 5465135"/>
                <a:gd name="connsiteX1" fmla="*/ 0 w 765544"/>
                <a:gd name="connsiteY1" fmla="*/ 4805916 h 5465135"/>
                <a:gd name="connsiteX2" fmla="*/ 765544 w 765544"/>
                <a:gd name="connsiteY2" fmla="*/ 5465135 h 5465135"/>
                <a:gd name="connsiteX0" fmla="*/ 0 w 765544"/>
                <a:gd name="connsiteY0" fmla="*/ 0 h 5465135"/>
                <a:gd name="connsiteX1" fmla="*/ 0 w 765544"/>
                <a:gd name="connsiteY1" fmla="*/ 4805916 h 5465135"/>
                <a:gd name="connsiteX2" fmla="*/ 595423 w 765544"/>
                <a:gd name="connsiteY2" fmla="*/ 5326913 h 5465135"/>
                <a:gd name="connsiteX3" fmla="*/ 765544 w 765544"/>
                <a:gd name="connsiteY3" fmla="*/ 5465135 h 5465135"/>
                <a:gd name="connsiteX0" fmla="*/ 0 w 595423"/>
                <a:gd name="connsiteY0" fmla="*/ 0 h 6624084"/>
                <a:gd name="connsiteX1" fmla="*/ 0 w 595423"/>
                <a:gd name="connsiteY1" fmla="*/ 4805916 h 6624084"/>
                <a:gd name="connsiteX2" fmla="*/ 595423 w 595423"/>
                <a:gd name="connsiteY2" fmla="*/ 5326913 h 6624084"/>
                <a:gd name="connsiteX3" fmla="*/ 574158 w 595423"/>
                <a:gd name="connsiteY3" fmla="*/ 6624084 h 6624084"/>
                <a:gd name="connsiteX0" fmla="*/ 0 w 587247"/>
                <a:gd name="connsiteY0" fmla="*/ 0 h 6624084"/>
                <a:gd name="connsiteX1" fmla="*/ 0 w 587247"/>
                <a:gd name="connsiteY1" fmla="*/ 4805916 h 6624084"/>
                <a:gd name="connsiteX2" fmla="*/ 587247 w 587247"/>
                <a:gd name="connsiteY2" fmla="*/ 5475769 h 6624084"/>
                <a:gd name="connsiteX3" fmla="*/ 574158 w 587247"/>
                <a:gd name="connsiteY3" fmla="*/ 6624084 h 6624084"/>
                <a:gd name="connsiteX0" fmla="*/ 0 w 1056523"/>
                <a:gd name="connsiteY0" fmla="*/ 0 h 5486400"/>
                <a:gd name="connsiteX1" fmla="*/ 0 w 1056523"/>
                <a:gd name="connsiteY1" fmla="*/ 4805916 h 5486400"/>
                <a:gd name="connsiteX2" fmla="*/ 587247 w 1056523"/>
                <a:gd name="connsiteY2" fmla="*/ 5475769 h 5486400"/>
                <a:gd name="connsiteX3" fmla="*/ 1056523 w 1056523"/>
                <a:gd name="connsiteY3" fmla="*/ 5486400 h 5486400"/>
                <a:gd name="connsiteX0" fmla="*/ 0 w 1056523"/>
                <a:gd name="connsiteY0" fmla="*/ 0 h 5486400"/>
                <a:gd name="connsiteX1" fmla="*/ 0 w 1056523"/>
                <a:gd name="connsiteY1" fmla="*/ 4805916 h 5486400"/>
                <a:gd name="connsiteX2" fmla="*/ 587247 w 1056523"/>
                <a:gd name="connsiteY2" fmla="*/ 5475769 h 5486400"/>
                <a:gd name="connsiteX3" fmla="*/ 940204 w 1056523"/>
                <a:gd name="connsiteY3" fmla="*/ 5486400 h 5486400"/>
                <a:gd name="connsiteX4" fmla="*/ 1056523 w 1056523"/>
                <a:gd name="connsiteY4" fmla="*/ 5486400 h 5486400"/>
                <a:gd name="connsiteX0" fmla="*/ 0 w 958415"/>
                <a:gd name="connsiteY0" fmla="*/ 0 h 5486400"/>
                <a:gd name="connsiteX1" fmla="*/ 0 w 958415"/>
                <a:gd name="connsiteY1" fmla="*/ 4805916 h 5486400"/>
                <a:gd name="connsiteX2" fmla="*/ 587247 w 958415"/>
                <a:gd name="connsiteY2" fmla="*/ 5475769 h 5486400"/>
                <a:gd name="connsiteX3" fmla="*/ 940204 w 958415"/>
                <a:gd name="connsiteY3" fmla="*/ 5486400 h 5486400"/>
                <a:gd name="connsiteX4" fmla="*/ 958415 w 958415"/>
                <a:gd name="connsiteY4" fmla="*/ 3774558 h 5486400"/>
                <a:gd name="connsiteX0" fmla="*/ 0 w 974766"/>
                <a:gd name="connsiteY0" fmla="*/ 0 h 5486400"/>
                <a:gd name="connsiteX1" fmla="*/ 0 w 974766"/>
                <a:gd name="connsiteY1" fmla="*/ 4805916 h 5486400"/>
                <a:gd name="connsiteX2" fmla="*/ 587247 w 974766"/>
                <a:gd name="connsiteY2" fmla="*/ 5475769 h 5486400"/>
                <a:gd name="connsiteX3" fmla="*/ 940204 w 974766"/>
                <a:gd name="connsiteY3" fmla="*/ 5486400 h 5486400"/>
                <a:gd name="connsiteX4" fmla="*/ 974766 w 974766"/>
                <a:gd name="connsiteY4" fmla="*/ 797442 h 5486400"/>
                <a:gd name="connsiteX0" fmla="*/ 0 w 1293617"/>
                <a:gd name="connsiteY0" fmla="*/ 0 h 5486400"/>
                <a:gd name="connsiteX1" fmla="*/ 0 w 1293617"/>
                <a:gd name="connsiteY1" fmla="*/ 4805916 h 5486400"/>
                <a:gd name="connsiteX2" fmla="*/ 587247 w 1293617"/>
                <a:gd name="connsiteY2" fmla="*/ 5475769 h 5486400"/>
                <a:gd name="connsiteX3" fmla="*/ 940204 w 1293617"/>
                <a:gd name="connsiteY3" fmla="*/ 5486400 h 5486400"/>
                <a:gd name="connsiteX4" fmla="*/ 1293617 w 1293617"/>
                <a:gd name="connsiteY4" fmla="*/ 893135 h 5486400"/>
                <a:gd name="connsiteX0" fmla="*/ 0 w 1293617"/>
                <a:gd name="connsiteY0" fmla="*/ 0 h 5486400"/>
                <a:gd name="connsiteX1" fmla="*/ 0 w 1293617"/>
                <a:gd name="connsiteY1" fmla="*/ 4805916 h 5486400"/>
                <a:gd name="connsiteX2" fmla="*/ 587247 w 1293617"/>
                <a:gd name="connsiteY2" fmla="*/ 5475769 h 5486400"/>
                <a:gd name="connsiteX3" fmla="*/ 940204 w 1293617"/>
                <a:gd name="connsiteY3" fmla="*/ 5486400 h 5486400"/>
                <a:gd name="connsiteX4" fmla="*/ 1226352 w 1293617"/>
                <a:gd name="connsiteY4" fmla="*/ 1701209 h 5486400"/>
                <a:gd name="connsiteX5" fmla="*/ 1293617 w 1293617"/>
                <a:gd name="connsiteY5" fmla="*/ 893135 h 5486400"/>
                <a:gd name="connsiteX0" fmla="*/ 0 w 1293617"/>
                <a:gd name="connsiteY0" fmla="*/ 0 h 5486400"/>
                <a:gd name="connsiteX1" fmla="*/ 0 w 1293617"/>
                <a:gd name="connsiteY1" fmla="*/ 4805916 h 5486400"/>
                <a:gd name="connsiteX2" fmla="*/ 587247 w 1293617"/>
                <a:gd name="connsiteY2" fmla="*/ 5475769 h 5486400"/>
                <a:gd name="connsiteX3" fmla="*/ 940204 w 1293617"/>
                <a:gd name="connsiteY3" fmla="*/ 5486400 h 5486400"/>
                <a:gd name="connsiteX4" fmla="*/ 956555 w 1293617"/>
                <a:gd name="connsiteY4" fmla="*/ 1669311 h 5486400"/>
                <a:gd name="connsiteX5" fmla="*/ 1293617 w 1293617"/>
                <a:gd name="connsiteY5" fmla="*/ 893135 h 5486400"/>
                <a:gd name="connsiteX0" fmla="*/ 0 w 956555"/>
                <a:gd name="connsiteY0" fmla="*/ 0 h 5486400"/>
                <a:gd name="connsiteX1" fmla="*/ 0 w 956555"/>
                <a:gd name="connsiteY1" fmla="*/ 4805916 h 5486400"/>
                <a:gd name="connsiteX2" fmla="*/ 587247 w 956555"/>
                <a:gd name="connsiteY2" fmla="*/ 5475769 h 5486400"/>
                <a:gd name="connsiteX3" fmla="*/ 940204 w 956555"/>
                <a:gd name="connsiteY3" fmla="*/ 5486400 h 5486400"/>
                <a:gd name="connsiteX4" fmla="*/ 956555 w 956555"/>
                <a:gd name="connsiteY4" fmla="*/ 1669311 h 5486400"/>
                <a:gd name="connsiteX5" fmla="*/ 328888 w 956555"/>
                <a:gd name="connsiteY5" fmla="*/ 329609 h 5486400"/>
                <a:gd name="connsiteX0" fmla="*/ 0 w 941194"/>
                <a:gd name="connsiteY0" fmla="*/ 0 h 5486400"/>
                <a:gd name="connsiteX1" fmla="*/ 0 w 941194"/>
                <a:gd name="connsiteY1" fmla="*/ 4805916 h 5486400"/>
                <a:gd name="connsiteX2" fmla="*/ 587247 w 941194"/>
                <a:gd name="connsiteY2" fmla="*/ 5475769 h 5486400"/>
                <a:gd name="connsiteX3" fmla="*/ 940204 w 941194"/>
                <a:gd name="connsiteY3" fmla="*/ 5486400 h 5486400"/>
                <a:gd name="connsiteX4" fmla="*/ 932028 w 941194"/>
                <a:gd name="connsiteY4" fmla="*/ 1010093 h 5486400"/>
                <a:gd name="connsiteX5" fmla="*/ 328888 w 941194"/>
                <a:gd name="connsiteY5" fmla="*/ 329609 h 5486400"/>
                <a:gd name="connsiteX0" fmla="*/ 0 w 956556"/>
                <a:gd name="connsiteY0" fmla="*/ 0 h 5486400"/>
                <a:gd name="connsiteX1" fmla="*/ 0 w 956556"/>
                <a:gd name="connsiteY1" fmla="*/ 4805916 h 5486400"/>
                <a:gd name="connsiteX2" fmla="*/ 587247 w 956556"/>
                <a:gd name="connsiteY2" fmla="*/ 5475769 h 5486400"/>
                <a:gd name="connsiteX3" fmla="*/ 940204 w 956556"/>
                <a:gd name="connsiteY3" fmla="*/ 5486400 h 5486400"/>
                <a:gd name="connsiteX4" fmla="*/ 956556 w 956556"/>
                <a:gd name="connsiteY4" fmla="*/ 988828 h 5486400"/>
                <a:gd name="connsiteX5" fmla="*/ 328888 w 956556"/>
                <a:gd name="connsiteY5" fmla="*/ 329609 h 5486400"/>
                <a:gd name="connsiteX0" fmla="*/ 0 w 948380"/>
                <a:gd name="connsiteY0" fmla="*/ 0 h 5486400"/>
                <a:gd name="connsiteX1" fmla="*/ 0 w 948380"/>
                <a:gd name="connsiteY1" fmla="*/ 4805916 h 5486400"/>
                <a:gd name="connsiteX2" fmla="*/ 587247 w 948380"/>
                <a:gd name="connsiteY2" fmla="*/ 5475769 h 5486400"/>
                <a:gd name="connsiteX3" fmla="*/ 940204 w 948380"/>
                <a:gd name="connsiteY3" fmla="*/ 5486400 h 5486400"/>
                <a:gd name="connsiteX4" fmla="*/ 948380 w 948380"/>
                <a:gd name="connsiteY4" fmla="*/ 1041991 h 5486400"/>
                <a:gd name="connsiteX5" fmla="*/ 328888 w 948380"/>
                <a:gd name="connsiteY5" fmla="*/ 329609 h 5486400"/>
                <a:gd name="connsiteX0" fmla="*/ 0 w 1429343"/>
                <a:gd name="connsiteY0" fmla="*/ 0 h 5486400"/>
                <a:gd name="connsiteX1" fmla="*/ 0 w 1429343"/>
                <a:gd name="connsiteY1" fmla="*/ 4805916 h 5486400"/>
                <a:gd name="connsiteX2" fmla="*/ 1429343 w 1429343"/>
                <a:gd name="connsiteY2" fmla="*/ 5326913 h 5486400"/>
                <a:gd name="connsiteX3" fmla="*/ 940204 w 1429343"/>
                <a:gd name="connsiteY3" fmla="*/ 5486400 h 5486400"/>
                <a:gd name="connsiteX4" fmla="*/ 948380 w 1429343"/>
                <a:gd name="connsiteY4" fmla="*/ 1041991 h 5486400"/>
                <a:gd name="connsiteX5" fmla="*/ 328888 w 1429343"/>
                <a:gd name="connsiteY5" fmla="*/ 329609 h 5486400"/>
                <a:gd name="connsiteX0" fmla="*/ 0 w 1430789"/>
                <a:gd name="connsiteY0" fmla="*/ 0 h 6220046"/>
                <a:gd name="connsiteX1" fmla="*/ 0 w 1430789"/>
                <a:gd name="connsiteY1" fmla="*/ 4805916 h 6220046"/>
                <a:gd name="connsiteX2" fmla="*/ 1429343 w 1430789"/>
                <a:gd name="connsiteY2" fmla="*/ 5326913 h 6220046"/>
                <a:gd name="connsiteX3" fmla="*/ 1430745 w 1430789"/>
                <a:gd name="connsiteY3" fmla="*/ 6220046 h 6220046"/>
                <a:gd name="connsiteX4" fmla="*/ 948380 w 1430789"/>
                <a:gd name="connsiteY4" fmla="*/ 1041991 h 6220046"/>
                <a:gd name="connsiteX5" fmla="*/ 328888 w 1430789"/>
                <a:gd name="connsiteY5" fmla="*/ 329609 h 6220046"/>
                <a:gd name="connsiteX0" fmla="*/ 0 w 2648922"/>
                <a:gd name="connsiteY0" fmla="*/ 0 h 6237017"/>
                <a:gd name="connsiteX1" fmla="*/ 0 w 2648922"/>
                <a:gd name="connsiteY1" fmla="*/ 4805916 h 6237017"/>
                <a:gd name="connsiteX2" fmla="*/ 1429343 w 2648922"/>
                <a:gd name="connsiteY2" fmla="*/ 5326913 h 6237017"/>
                <a:gd name="connsiteX3" fmla="*/ 1430745 w 2648922"/>
                <a:gd name="connsiteY3" fmla="*/ 6220046 h 6237017"/>
                <a:gd name="connsiteX4" fmla="*/ 2648922 w 2648922"/>
                <a:gd name="connsiteY4" fmla="*/ 5816010 h 6237017"/>
                <a:gd name="connsiteX5" fmla="*/ 328888 w 2648922"/>
                <a:gd name="connsiteY5" fmla="*/ 329609 h 6237017"/>
                <a:gd name="connsiteX0" fmla="*/ 0 w 2959598"/>
                <a:gd name="connsiteY0" fmla="*/ 0 h 7086309"/>
                <a:gd name="connsiteX1" fmla="*/ 0 w 2959598"/>
                <a:gd name="connsiteY1" fmla="*/ 4805916 h 7086309"/>
                <a:gd name="connsiteX2" fmla="*/ 1429343 w 2959598"/>
                <a:gd name="connsiteY2" fmla="*/ 5326913 h 7086309"/>
                <a:gd name="connsiteX3" fmla="*/ 1430745 w 2959598"/>
                <a:gd name="connsiteY3" fmla="*/ 6220046 h 7086309"/>
                <a:gd name="connsiteX4" fmla="*/ 2959598 w 2959598"/>
                <a:gd name="connsiteY4" fmla="*/ 6772941 h 7086309"/>
                <a:gd name="connsiteX5" fmla="*/ 328888 w 2959598"/>
                <a:gd name="connsiteY5" fmla="*/ 329609 h 7086309"/>
                <a:gd name="connsiteX0" fmla="*/ 0 w 2959598"/>
                <a:gd name="connsiteY0" fmla="*/ 0 h 7086309"/>
                <a:gd name="connsiteX1" fmla="*/ 0 w 2959598"/>
                <a:gd name="connsiteY1" fmla="*/ 4805916 h 7086309"/>
                <a:gd name="connsiteX2" fmla="*/ 1429343 w 2959598"/>
                <a:gd name="connsiteY2" fmla="*/ 5326913 h 7086309"/>
                <a:gd name="connsiteX3" fmla="*/ 1430745 w 2959598"/>
                <a:gd name="connsiteY3" fmla="*/ 6220046 h 7086309"/>
                <a:gd name="connsiteX4" fmla="*/ 2959598 w 2959598"/>
                <a:gd name="connsiteY4" fmla="*/ 6772941 h 7086309"/>
                <a:gd name="connsiteX0" fmla="*/ 0 w 2959598"/>
                <a:gd name="connsiteY0" fmla="*/ 0 h 6772941"/>
                <a:gd name="connsiteX1" fmla="*/ 0 w 2959598"/>
                <a:gd name="connsiteY1" fmla="*/ 4805916 h 6772941"/>
                <a:gd name="connsiteX2" fmla="*/ 1429343 w 2959598"/>
                <a:gd name="connsiteY2" fmla="*/ 5326913 h 6772941"/>
                <a:gd name="connsiteX3" fmla="*/ 1430745 w 2959598"/>
                <a:gd name="connsiteY3" fmla="*/ 6220046 h 6772941"/>
                <a:gd name="connsiteX4" fmla="*/ 2959598 w 2959598"/>
                <a:gd name="connsiteY4" fmla="*/ 6772941 h 6772941"/>
                <a:gd name="connsiteX0" fmla="*/ 0 w 2673450"/>
                <a:gd name="connsiteY0" fmla="*/ 0 h 6666615"/>
                <a:gd name="connsiteX1" fmla="*/ 0 w 2673450"/>
                <a:gd name="connsiteY1" fmla="*/ 4805916 h 6666615"/>
                <a:gd name="connsiteX2" fmla="*/ 1429343 w 2673450"/>
                <a:gd name="connsiteY2" fmla="*/ 5326913 h 6666615"/>
                <a:gd name="connsiteX3" fmla="*/ 1430745 w 2673450"/>
                <a:gd name="connsiteY3" fmla="*/ 6220046 h 6666615"/>
                <a:gd name="connsiteX4" fmla="*/ 2673450 w 2673450"/>
                <a:gd name="connsiteY4" fmla="*/ 6666615 h 6666615"/>
                <a:gd name="connsiteX0" fmla="*/ 0 w 2673450"/>
                <a:gd name="connsiteY0" fmla="*/ 0 h 6666615"/>
                <a:gd name="connsiteX1" fmla="*/ 0 w 2673450"/>
                <a:gd name="connsiteY1" fmla="*/ 4805916 h 6666615"/>
                <a:gd name="connsiteX2" fmla="*/ 1551978 w 2673450"/>
                <a:gd name="connsiteY2" fmla="*/ 5443871 h 6666615"/>
                <a:gd name="connsiteX3" fmla="*/ 1430745 w 2673450"/>
                <a:gd name="connsiteY3" fmla="*/ 6220046 h 6666615"/>
                <a:gd name="connsiteX4" fmla="*/ 2673450 w 2673450"/>
                <a:gd name="connsiteY4" fmla="*/ 6666615 h 6666615"/>
                <a:gd name="connsiteX0" fmla="*/ 0 w 2673450"/>
                <a:gd name="connsiteY0" fmla="*/ 0 h 6666615"/>
                <a:gd name="connsiteX1" fmla="*/ 0 w 2673450"/>
                <a:gd name="connsiteY1" fmla="*/ 4805916 h 6666615"/>
                <a:gd name="connsiteX2" fmla="*/ 1551978 w 2673450"/>
                <a:gd name="connsiteY2" fmla="*/ 5443871 h 6666615"/>
                <a:gd name="connsiteX3" fmla="*/ 1569731 w 2673450"/>
                <a:gd name="connsiteY3" fmla="*/ 6337005 h 6666615"/>
                <a:gd name="connsiteX4" fmla="*/ 2673450 w 2673450"/>
                <a:gd name="connsiteY4" fmla="*/ 6666615 h 6666615"/>
                <a:gd name="connsiteX0" fmla="*/ 0 w 2673450"/>
                <a:gd name="connsiteY0" fmla="*/ 0 h 6666615"/>
                <a:gd name="connsiteX1" fmla="*/ 0 w 2673450"/>
                <a:gd name="connsiteY1" fmla="*/ 4805916 h 6666615"/>
                <a:gd name="connsiteX2" fmla="*/ 1551978 w 2673450"/>
                <a:gd name="connsiteY2" fmla="*/ 5443871 h 6666615"/>
                <a:gd name="connsiteX3" fmla="*/ 1537029 w 2673450"/>
                <a:gd name="connsiteY3" fmla="*/ 6347637 h 6666615"/>
                <a:gd name="connsiteX4" fmla="*/ 2673450 w 2673450"/>
                <a:gd name="connsiteY4" fmla="*/ 6666615 h 6666615"/>
                <a:gd name="connsiteX0" fmla="*/ 0 w 2673450"/>
                <a:gd name="connsiteY0" fmla="*/ 0 h 6666615"/>
                <a:gd name="connsiteX1" fmla="*/ 0 w 2673450"/>
                <a:gd name="connsiteY1" fmla="*/ 4805916 h 6666615"/>
                <a:gd name="connsiteX2" fmla="*/ 1535627 w 2673450"/>
                <a:gd name="connsiteY2" fmla="*/ 5348178 h 6666615"/>
                <a:gd name="connsiteX3" fmla="*/ 1537029 w 2673450"/>
                <a:gd name="connsiteY3" fmla="*/ 6347637 h 6666615"/>
                <a:gd name="connsiteX4" fmla="*/ 2673450 w 2673450"/>
                <a:gd name="connsiteY4" fmla="*/ 6666615 h 666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3450" h="6666615">
                  <a:moveTo>
                    <a:pt x="0" y="0"/>
                  </a:moveTo>
                  <a:lnTo>
                    <a:pt x="0" y="4805916"/>
                  </a:lnTo>
                  <a:lnTo>
                    <a:pt x="1535627" y="5348178"/>
                  </a:lnTo>
                  <a:cubicBezTo>
                    <a:pt x="1536094" y="5645889"/>
                    <a:pt x="1536562" y="6049926"/>
                    <a:pt x="1537029" y="6347637"/>
                  </a:cubicBezTo>
                  <a:lnTo>
                    <a:pt x="2673450" y="6666615"/>
                  </a:lnTo>
                </a:path>
              </a:pathLst>
            </a:custGeom>
            <a:noFill/>
            <a:ln w="107950" cmpd="dbl">
              <a:solidFill>
                <a:schemeClr val="accent1">
                  <a:lumMod val="60000"/>
                  <a:lumOff val="40000"/>
                </a:schemeClr>
              </a:solidFill>
              <a:headEnd w="lg" len="lg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6BD037B5-6BE5-4D6A-8D61-85A244730059}"/>
                </a:ext>
              </a:extLst>
            </p:cNvPr>
            <p:cNvSpPr/>
            <p:nvPr/>
          </p:nvSpPr>
          <p:spPr>
            <a:xfrm>
              <a:off x="6559168" y="2211572"/>
              <a:ext cx="1233378" cy="5486400"/>
            </a:xfrm>
            <a:custGeom>
              <a:avLst/>
              <a:gdLst>
                <a:gd name="connsiteX0" fmla="*/ 372139 w 372139"/>
                <a:gd name="connsiteY0" fmla="*/ 0 h 5252484"/>
                <a:gd name="connsiteX1" fmla="*/ 372139 w 372139"/>
                <a:gd name="connsiteY1" fmla="*/ 4805916 h 5252484"/>
                <a:gd name="connsiteX2" fmla="*/ 0 w 372139"/>
                <a:gd name="connsiteY2" fmla="*/ 5252484 h 5252484"/>
                <a:gd name="connsiteX0" fmla="*/ 563525 w 563525"/>
                <a:gd name="connsiteY0" fmla="*/ 0 h 6251944"/>
                <a:gd name="connsiteX1" fmla="*/ 563525 w 563525"/>
                <a:gd name="connsiteY1" fmla="*/ 4805916 h 6251944"/>
                <a:gd name="connsiteX2" fmla="*/ 0 w 563525"/>
                <a:gd name="connsiteY2" fmla="*/ 6251944 h 6251944"/>
                <a:gd name="connsiteX0" fmla="*/ 489097 w 489097"/>
                <a:gd name="connsiteY0" fmla="*/ 0 h 6092456"/>
                <a:gd name="connsiteX1" fmla="*/ 489097 w 489097"/>
                <a:gd name="connsiteY1" fmla="*/ 4805916 h 6092456"/>
                <a:gd name="connsiteX2" fmla="*/ 0 w 489097"/>
                <a:gd name="connsiteY2" fmla="*/ 6092456 h 6092456"/>
                <a:gd name="connsiteX0" fmla="*/ 0 w 765544"/>
                <a:gd name="connsiteY0" fmla="*/ 0 h 5465135"/>
                <a:gd name="connsiteX1" fmla="*/ 0 w 765544"/>
                <a:gd name="connsiteY1" fmla="*/ 4805916 h 5465135"/>
                <a:gd name="connsiteX2" fmla="*/ 765544 w 765544"/>
                <a:gd name="connsiteY2" fmla="*/ 5465135 h 5465135"/>
                <a:gd name="connsiteX0" fmla="*/ 0 w 765544"/>
                <a:gd name="connsiteY0" fmla="*/ 0 h 5465135"/>
                <a:gd name="connsiteX1" fmla="*/ 0 w 765544"/>
                <a:gd name="connsiteY1" fmla="*/ 4805916 h 5465135"/>
                <a:gd name="connsiteX2" fmla="*/ 765544 w 765544"/>
                <a:gd name="connsiteY2" fmla="*/ 5465135 h 5465135"/>
                <a:gd name="connsiteX0" fmla="*/ 0 w 765544"/>
                <a:gd name="connsiteY0" fmla="*/ 0 h 5465135"/>
                <a:gd name="connsiteX1" fmla="*/ 0 w 765544"/>
                <a:gd name="connsiteY1" fmla="*/ 4805916 h 5465135"/>
                <a:gd name="connsiteX2" fmla="*/ 595423 w 765544"/>
                <a:gd name="connsiteY2" fmla="*/ 5326913 h 5465135"/>
                <a:gd name="connsiteX3" fmla="*/ 765544 w 765544"/>
                <a:gd name="connsiteY3" fmla="*/ 5465135 h 5465135"/>
                <a:gd name="connsiteX0" fmla="*/ 0 w 595423"/>
                <a:gd name="connsiteY0" fmla="*/ 0 h 6624084"/>
                <a:gd name="connsiteX1" fmla="*/ 0 w 595423"/>
                <a:gd name="connsiteY1" fmla="*/ 4805916 h 6624084"/>
                <a:gd name="connsiteX2" fmla="*/ 595423 w 595423"/>
                <a:gd name="connsiteY2" fmla="*/ 5326913 h 6624084"/>
                <a:gd name="connsiteX3" fmla="*/ 574158 w 595423"/>
                <a:gd name="connsiteY3" fmla="*/ 6624084 h 6624084"/>
                <a:gd name="connsiteX0" fmla="*/ 0 w 587247"/>
                <a:gd name="connsiteY0" fmla="*/ 0 h 6624084"/>
                <a:gd name="connsiteX1" fmla="*/ 0 w 587247"/>
                <a:gd name="connsiteY1" fmla="*/ 4805916 h 6624084"/>
                <a:gd name="connsiteX2" fmla="*/ 587247 w 587247"/>
                <a:gd name="connsiteY2" fmla="*/ 5475769 h 6624084"/>
                <a:gd name="connsiteX3" fmla="*/ 574158 w 587247"/>
                <a:gd name="connsiteY3" fmla="*/ 6624084 h 6624084"/>
                <a:gd name="connsiteX0" fmla="*/ 0 w 1056523"/>
                <a:gd name="connsiteY0" fmla="*/ 0 h 5486400"/>
                <a:gd name="connsiteX1" fmla="*/ 0 w 1056523"/>
                <a:gd name="connsiteY1" fmla="*/ 4805916 h 5486400"/>
                <a:gd name="connsiteX2" fmla="*/ 587247 w 1056523"/>
                <a:gd name="connsiteY2" fmla="*/ 5475769 h 5486400"/>
                <a:gd name="connsiteX3" fmla="*/ 1056523 w 1056523"/>
                <a:gd name="connsiteY3" fmla="*/ 5486400 h 5486400"/>
                <a:gd name="connsiteX0" fmla="*/ 0 w 1056523"/>
                <a:gd name="connsiteY0" fmla="*/ 0 h 5486400"/>
                <a:gd name="connsiteX1" fmla="*/ 0 w 1056523"/>
                <a:gd name="connsiteY1" fmla="*/ 4805916 h 5486400"/>
                <a:gd name="connsiteX2" fmla="*/ 587247 w 1056523"/>
                <a:gd name="connsiteY2" fmla="*/ 5475769 h 5486400"/>
                <a:gd name="connsiteX3" fmla="*/ 940204 w 1056523"/>
                <a:gd name="connsiteY3" fmla="*/ 5486400 h 5486400"/>
                <a:gd name="connsiteX4" fmla="*/ 1056523 w 1056523"/>
                <a:gd name="connsiteY4" fmla="*/ 5486400 h 5486400"/>
                <a:gd name="connsiteX0" fmla="*/ 0 w 958415"/>
                <a:gd name="connsiteY0" fmla="*/ 0 h 5486400"/>
                <a:gd name="connsiteX1" fmla="*/ 0 w 958415"/>
                <a:gd name="connsiteY1" fmla="*/ 4805916 h 5486400"/>
                <a:gd name="connsiteX2" fmla="*/ 587247 w 958415"/>
                <a:gd name="connsiteY2" fmla="*/ 5475769 h 5486400"/>
                <a:gd name="connsiteX3" fmla="*/ 940204 w 958415"/>
                <a:gd name="connsiteY3" fmla="*/ 5486400 h 5486400"/>
                <a:gd name="connsiteX4" fmla="*/ 958415 w 958415"/>
                <a:gd name="connsiteY4" fmla="*/ 3774558 h 5486400"/>
                <a:gd name="connsiteX0" fmla="*/ 0 w 974766"/>
                <a:gd name="connsiteY0" fmla="*/ 0 h 5486400"/>
                <a:gd name="connsiteX1" fmla="*/ 0 w 974766"/>
                <a:gd name="connsiteY1" fmla="*/ 4805916 h 5486400"/>
                <a:gd name="connsiteX2" fmla="*/ 587247 w 974766"/>
                <a:gd name="connsiteY2" fmla="*/ 5475769 h 5486400"/>
                <a:gd name="connsiteX3" fmla="*/ 940204 w 974766"/>
                <a:gd name="connsiteY3" fmla="*/ 5486400 h 5486400"/>
                <a:gd name="connsiteX4" fmla="*/ 974766 w 974766"/>
                <a:gd name="connsiteY4" fmla="*/ 797442 h 5486400"/>
                <a:gd name="connsiteX0" fmla="*/ 0 w 1293617"/>
                <a:gd name="connsiteY0" fmla="*/ 0 h 5486400"/>
                <a:gd name="connsiteX1" fmla="*/ 0 w 1293617"/>
                <a:gd name="connsiteY1" fmla="*/ 4805916 h 5486400"/>
                <a:gd name="connsiteX2" fmla="*/ 587247 w 1293617"/>
                <a:gd name="connsiteY2" fmla="*/ 5475769 h 5486400"/>
                <a:gd name="connsiteX3" fmla="*/ 940204 w 1293617"/>
                <a:gd name="connsiteY3" fmla="*/ 5486400 h 5486400"/>
                <a:gd name="connsiteX4" fmla="*/ 1293617 w 1293617"/>
                <a:gd name="connsiteY4" fmla="*/ 893135 h 5486400"/>
                <a:gd name="connsiteX0" fmla="*/ 0 w 1293617"/>
                <a:gd name="connsiteY0" fmla="*/ 0 h 5486400"/>
                <a:gd name="connsiteX1" fmla="*/ 0 w 1293617"/>
                <a:gd name="connsiteY1" fmla="*/ 4805916 h 5486400"/>
                <a:gd name="connsiteX2" fmla="*/ 587247 w 1293617"/>
                <a:gd name="connsiteY2" fmla="*/ 5475769 h 5486400"/>
                <a:gd name="connsiteX3" fmla="*/ 940204 w 1293617"/>
                <a:gd name="connsiteY3" fmla="*/ 5486400 h 5486400"/>
                <a:gd name="connsiteX4" fmla="*/ 1226352 w 1293617"/>
                <a:gd name="connsiteY4" fmla="*/ 1701209 h 5486400"/>
                <a:gd name="connsiteX5" fmla="*/ 1293617 w 1293617"/>
                <a:gd name="connsiteY5" fmla="*/ 893135 h 5486400"/>
                <a:gd name="connsiteX0" fmla="*/ 0 w 1293617"/>
                <a:gd name="connsiteY0" fmla="*/ 0 h 5486400"/>
                <a:gd name="connsiteX1" fmla="*/ 0 w 1293617"/>
                <a:gd name="connsiteY1" fmla="*/ 4805916 h 5486400"/>
                <a:gd name="connsiteX2" fmla="*/ 587247 w 1293617"/>
                <a:gd name="connsiteY2" fmla="*/ 5475769 h 5486400"/>
                <a:gd name="connsiteX3" fmla="*/ 940204 w 1293617"/>
                <a:gd name="connsiteY3" fmla="*/ 5486400 h 5486400"/>
                <a:gd name="connsiteX4" fmla="*/ 956555 w 1293617"/>
                <a:gd name="connsiteY4" fmla="*/ 1669311 h 5486400"/>
                <a:gd name="connsiteX5" fmla="*/ 1293617 w 1293617"/>
                <a:gd name="connsiteY5" fmla="*/ 893135 h 5486400"/>
                <a:gd name="connsiteX0" fmla="*/ 0 w 956555"/>
                <a:gd name="connsiteY0" fmla="*/ 0 h 5486400"/>
                <a:gd name="connsiteX1" fmla="*/ 0 w 956555"/>
                <a:gd name="connsiteY1" fmla="*/ 4805916 h 5486400"/>
                <a:gd name="connsiteX2" fmla="*/ 587247 w 956555"/>
                <a:gd name="connsiteY2" fmla="*/ 5475769 h 5486400"/>
                <a:gd name="connsiteX3" fmla="*/ 940204 w 956555"/>
                <a:gd name="connsiteY3" fmla="*/ 5486400 h 5486400"/>
                <a:gd name="connsiteX4" fmla="*/ 956555 w 956555"/>
                <a:gd name="connsiteY4" fmla="*/ 1669311 h 5486400"/>
                <a:gd name="connsiteX5" fmla="*/ 328888 w 956555"/>
                <a:gd name="connsiteY5" fmla="*/ 329609 h 5486400"/>
                <a:gd name="connsiteX0" fmla="*/ 0 w 941194"/>
                <a:gd name="connsiteY0" fmla="*/ 0 h 5486400"/>
                <a:gd name="connsiteX1" fmla="*/ 0 w 941194"/>
                <a:gd name="connsiteY1" fmla="*/ 4805916 h 5486400"/>
                <a:gd name="connsiteX2" fmla="*/ 587247 w 941194"/>
                <a:gd name="connsiteY2" fmla="*/ 5475769 h 5486400"/>
                <a:gd name="connsiteX3" fmla="*/ 940204 w 941194"/>
                <a:gd name="connsiteY3" fmla="*/ 5486400 h 5486400"/>
                <a:gd name="connsiteX4" fmla="*/ 932028 w 941194"/>
                <a:gd name="connsiteY4" fmla="*/ 1010093 h 5486400"/>
                <a:gd name="connsiteX5" fmla="*/ 328888 w 941194"/>
                <a:gd name="connsiteY5" fmla="*/ 329609 h 5486400"/>
                <a:gd name="connsiteX0" fmla="*/ 0 w 956556"/>
                <a:gd name="connsiteY0" fmla="*/ 0 h 5486400"/>
                <a:gd name="connsiteX1" fmla="*/ 0 w 956556"/>
                <a:gd name="connsiteY1" fmla="*/ 4805916 h 5486400"/>
                <a:gd name="connsiteX2" fmla="*/ 587247 w 956556"/>
                <a:gd name="connsiteY2" fmla="*/ 5475769 h 5486400"/>
                <a:gd name="connsiteX3" fmla="*/ 940204 w 956556"/>
                <a:gd name="connsiteY3" fmla="*/ 5486400 h 5486400"/>
                <a:gd name="connsiteX4" fmla="*/ 956556 w 956556"/>
                <a:gd name="connsiteY4" fmla="*/ 988828 h 5486400"/>
                <a:gd name="connsiteX5" fmla="*/ 328888 w 956556"/>
                <a:gd name="connsiteY5" fmla="*/ 329609 h 5486400"/>
                <a:gd name="connsiteX0" fmla="*/ 0 w 948380"/>
                <a:gd name="connsiteY0" fmla="*/ 0 h 5486400"/>
                <a:gd name="connsiteX1" fmla="*/ 0 w 948380"/>
                <a:gd name="connsiteY1" fmla="*/ 4805916 h 5486400"/>
                <a:gd name="connsiteX2" fmla="*/ 587247 w 948380"/>
                <a:gd name="connsiteY2" fmla="*/ 5475769 h 5486400"/>
                <a:gd name="connsiteX3" fmla="*/ 940204 w 948380"/>
                <a:gd name="connsiteY3" fmla="*/ 5486400 h 5486400"/>
                <a:gd name="connsiteX4" fmla="*/ 948380 w 948380"/>
                <a:gd name="connsiteY4" fmla="*/ 1041991 h 5486400"/>
                <a:gd name="connsiteX5" fmla="*/ 328888 w 948380"/>
                <a:gd name="connsiteY5" fmla="*/ 329609 h 548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8380" h="5486400">
                  <a:moveTo>
                    <a:pt x="0" y="0"/>
                  </a:moveTo>
                  <a:lnTo>
                    <a:pt x="0" y="4805916"/>
                  </a:lnTo>
                  <a:lnTo>
                    <a:pt x="587247" y="5475769"/>
                  </a:lnTo>
                  <a:lnTo>
                    <a:pt x="940204" y="5486400"/>
                  </a:lnTo>
                  <a:cubicBezTo>
                    <a:pt x="945654" y="4214037"/>
                    <a:pt x="942930" y="2314354"/>
                    <a:pt x="948380" y="1041991"/>
                  </a:cubicBezTo>
                  <a:lnTo>
                    <a:pt x="328888" y="329609"/>
                  </a:lnTo>
                </a:path>
              </a:pathLst>
            </a:custGeom>
            <a:noFill/>
            <a:ln w="107950" cmpd="dbl">
              <a:solidFill>
                <a:schemeClr val="accent1">
                  <a:lumMod val="60000"/>
                  <a:lumOff val="40000"/>
                </a:schemeClr>
              </a:solidFill>
              <a:headEnd w="lg" len="lg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B015F35-8BD0-44B3-BB58-F2A442BB9497}"/>
                </a:ext>
              </a:extLst>
            </p:cNvPr>
            <p:cNvGrpSpPr/>
            <p:nvPr/>
          </p:nvGrpSpPr>
          <p:grpSpPr>
            <a:xfrm>
              <a:off x="6690565" y="7122660"/>
              <a:ext cx="1294393" cy="711478"/>
              <a:chOff x="939798" y="2396952"/>
              <a:chExt cx="1294393" cy="711478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3662BB1-2E31-427D-9110-C4E04D5030D5}"/>
                  </a:ext>
                </a:extLst>
              </p:cNvPr>
              <p:cNvSpPr/>
              <p:nvPr/>
            </p:nvSpPr>
            <p:spPr>
              <a:xfrm>
                <a:off x="1288292" y="2720117"/>
                <a:ext cx="597404" cy="38831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008EA9E-C095-4B78-825F-E676920E3B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9798" y="2396952"/>
                <a:ext cx="1294393" cy="323165"/>
              </a:xfrm>
              <a:prstGeom prst="rect">
                <a:avLst/>
              </a:prstGeom>
              <a:noFill/>
            </p:spPr>
            <p:txBody>
              <a:bodyPr wrap="none" tIns="0" rtlCol="0" anchor="ctr" anchorCtr="1">
                <a:noAutofit/>
              </a:bodyPr>
              <a:lstStyle/>
              <a:p>
                <a:r>
                  <a:rPr lang="de-DE" sz="1100" dirty="0" err="1"/>
                  <a:t>state.yaml</a:t>
                </a:r>
                <a:endParaRPr lang="en-US" sz="1100" dirty="0"/>
              </a:p>
            </p:txBody>
          </p:sp>
        </p:grp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66F5991-EF18-4B3B-9CAE-EF0CAE946FC5}"/>
                </a:ext>
              </a:extLst>
            </p:cNvPr>
            <p:cNvSpPr/>
            <p:nvPr/>
          </p:nvSpPr>
          <p:spPr>
            <a:xfrm>
              <a:off x="6070073" y="2211572"/>
              <a:ext cx="489097" cy="6092456"/>
            </a:xfrm>
            <a:custGeom>
              <a:avLst/>
              <a:gdLst>
                <a:gd name="connsiteX0" fmla="*/ 372139 w 372139"/>
                <a:gd name="connsiteY0" fmla="*/ 0 h 5252484"/>
                <a:gd name="connsiteX1" fmla="*/ 372139 w 372139"/>
                <a:gd name="connsiteY1" fmla="*/ 4805916 h 5252484"/>
                <a:gd name="connsiteX2" fmla="*/ 0 w 372139"/>
                <a:gd name="connsiteY2" fmla="*/ 5252484 h 5252484"/>
                <a:gd name="connsiteX0" fmla="*/ 563525 w 563525"/>
                <a:gd name="connsiteY0" fmla="*/ 0 h 6251944"/>
                <a:gd name="connsiteX1" fmla="*/ 563525 w 563525"/>
                <a:gd name="connsiteY1" fmla="*/ 4805916 h 6251944"/>
                <a:gd name="connsiteX2" fmla="*/ 0 w 563525"/>
                <a:gd name="connsiteY2" fmla="*/ 6251944 h 6251944"/>
                <a:gd name="connsiteX0" fmla="*/ 489097 w 489097"/>
                <a:gd name="connsiteY0" fmla="*/ 0 h 6092456"/>
                <a:gd name="connsiteX1" fmla="*/ 489097 w 489097"/>
                <a:gd name="connsiteY1" fmla="*/ 4805916 h 6092456"/>
                <a:gd name="connsiteX2" fmla="*/ 0 w 489097"/>
                <a:gd name="connsiteY2" fmla="*/ 6092456 h 609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9097" h="6092456">
                  <a:moveTo>
                    <a:pt x="489097" y="0"/>
                  </a:moveTo>
                  <a:lnTo>
                    <a:pt x="489097" y="4805916"/>
                  </a:lnTo>
                  <a:lnTo>
                    <a:pt x="0" y="6092456"/>
                  </a:lnTo>
                </a:path>
              </a:pathLst>
            </a:custGeom>
            <a:noFill/>
            <a:ln w="107950" cmpd="dbl">
              <a:solidFill>
                <a:schemeClr val="accent1">
                  <a:lumMod val="60000"/>
                  <a:lumOff val="40000"/>
                </a:schemeClr>
              </a:solidFill>
              <a:headEnd w="lg" len="lg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B844FAA-BADC-437B-A3FB-8DB577B4479B}"/>
                </a:ext>
              </a:extLst>
            </p:cNvPr>
            <p:cNvGrpSpPr/>
            <p:nvPr/>
          </p:nvGrpSpPr>
          <p:grpSpPr>
            <a:xfrm>
              <a:off x="928455" y="4020645"/>
              <a:ext cx="1294393" cy="711478"/>
              <a:chOff x="939798" y="2396952"/>
              <a:chExt cx="1294393" cy="711478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C618983-6E87-45B5-AB08-43D9138F6EB7}"/>
                  </a:ext>
                </a:extLst>
              </p:cNvPr>
              <p:cNvSpPr/>
              <p:nvPr/>
            </p:nvSpPr>
            <p:spPr>
              <a:xfrm>
                <a:off x="1288292" y="2720117"/>
                <a:ext cx="597404" cy="38831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4E1F6D-7A77-43E1-9518-E1B261B13B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9798" y="2396952"/>
                <a:ext cx="1294393" cy="323165"/>
              </a:xfrm>
              <a:prstGeom prst="rect">
                <a:avLst/>
              </a:prstGeom>
              <a:noFill/>
            </p:spPr>
            <p:txBody>
              <a:bodyPr wrap="none" tIns="0" rtlCol="0" anchor="ctr" anchorCtr="1">
                <a:noAutofit/>
              </a:bodyPr>
              <a:lstStyle/>
              <a:p>
                <a:r>
                  <a:rPr lang="de-DE" sz="1100" dirty="0" err="1"/>
                  <a:t>export.yaml</a:t>
                </a:r>
                <a:endParaRPr lang="en-US" sz="110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6682A8A-6600-4B66-8437-B9F63A881861}"/>
                </a:ext>
              </a:extLst>
            </p:cNvPr>
            <p:cNvGrpSpPr/>
            <p:nvPr/>
          </p:nvGrpSpPr>
          <p:grpSpPr>
            <a:xfrm>
              <a:off x="922413" y="5055288"/>
              <a:ext cx="1294393" cy="711478"/>
              <a:chOff x="939798" y="2396952"/>
              <a:chExt cx="1294393" cy="711478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F9453F5-9206-494A-A221-E6BB7EDCA515}"/>
                  </a:ext>
                </a:extLst>
              </p:cNvPr>
              <p:cNvSpPr/>
              <p:nvPr/>
            </p:nvSpPr>
            <p:spPr>
              <a:xfrm>
                <a:off x="1288292" y="2720117"/>
                <a:ext cx="597404" cy="38831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F37E52-7C93-4A68-A6E0-4868799454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9798" y="2396952"/>
                <a:ext cx="1294393" cy="323165"/>
              </a:xfrm>
              <a:prstGeom prst="rect">
                <a:avLst/>
              </a:prstGeom>
              <a:noFill/>
            </p:spPr>
            <p:txBody>
              <a:bodyPr wrap="none" tIns="0" rtlCol="0" anchor="ctr" anchorCtr="1">
                <a:noAutofit/>
              </a:bodyPr>
              <a:lstStyle/>
              <a:p>
                <a:r>
                  <a:rPr lang="de-DE" sz="1100" dirty="0" err="1"/>
                  <a:t>export.yaml</a:t>
                </a:r>
                <a:endParaRPr lang="en-US" sz="1100" dirty="0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9E7DBE3-6CBE-43B2-A8A7-82BFBD4D30B9}"/>
                </a:ext>
              </a:extLst>
            </p:cNvPr>
            <p:cNvSpPr/>
            <p:nvPr/>
          </p:nvSpPr>
          <p:spPr>
            <a:xfrm>
              <a:off x="5723866" y="3254429"/>
              <a:ext cx="3397249" cy="4762576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B794F1C-6F99-4E88-A37A-FA370CC0894F}"/>
                </a:ext>
              </a:extLst>
            </p:cNvPr>
            <p:cNvGrpSpPr/>
            <p:nvPr/>
          </p:nvGrpSpPr>
          <p:grpSpPr>
            <a:xfrm>
              <a:off x="5913321" y="5876076"/>
              <a:ext cx="1294393" cy="711478"/>
              <a:chOff x="939798" y="2396952"/>
              <a:chExt cx="1294393" cy="711478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B79B60D-C045-466F-85CB-B275F7A27C77}"/>
                  </a:ext>
                </a:extLst>
              </p:cNvPr>
              <p:cNvSpPr/>
              <p:nvPr/>
            </p:nvSpPr>
            <p:spPr>
              <a:xfrm>
                <a:off x="1288292" y="2720117"/>
                <a:ext cx="597404" cy="38831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81B1C56-137E-4638-9BFA-034B926912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9798" y="2396952"/>
                <a:ext cx="1294393" cy="323165"/>
              </a:xfrm>
              <a:prstGeom prst="rect">
                <a:avLst/>
              </a:prstGeom>
              <a:noFill/>
            </p:spPr>
            <p:txBody>
              <a:bodyPr wrap="none" tIns="0" rtlCol="0" anchor="ctr" anchorCtr="1">
                <a:noAutofit/>
              </a:bodyPr>
              <a:lstStyle/>
              <a:p>
                <a:r>
                  <a:rPr lang="de-DE" sz="1100" dirty="0" err="1"/>
                  <a:t>deployment.yaml</a:t>
                </a:r>
                <a:endParaRPr lang="en-US" sz="1100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C83551E-8E4E-4AB6-A7C8-7FB3409A13AF}"/>
                </a:ext>
              </a:extLst>
            </p:cNvPr>
            <p:cNvGrpSpPr/>
            <p:nvPr/>
          </p:nvGrpSpPr>
          <p:grpSpPr>
            <a:xfrm>
              <a:off x="5913321" y="3472435"/>
              <a:ext cx="1294393" cy="711478"/>
              <a:chOff x="939798" y="2396952"/>
              <a:chExt cx="1294393" cy="711478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F9AFF0D-DE73-4202-8263-A8C9FB8C6D43}"/>
                  </a:ext>
                </a:extLst>
              </p:cNvPr>
              <p:cNvSpPr/>
              <p:nvPr/>
            </p:nvSpPr>
            <p:spPr>
              <a:xfrm>
                <a:off x="1288292" y="2720117"/>
                <a:ext cx="597404" cy="3883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26B8C07-F633-45A8-B82E-7F96D7B538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9798" y="2396952"/>
                <a:ext cx="1294393" cy="323165"/>
              </a:xfrm>
              <a:prstGeom prst="rect">
                <a:avLst/>
              </a:prstGeom>
              <a:noFill/>
            </p:spPr>
            <p:txBody>
              <a:bodyPr wrap="none" tIns="0" rtlCol="0" anchor="ctr" anchorCtr="1">
                <a:noAutofit/>
              </a:bodyPr>
              <a:lstStyle/>
              <a:p>
                <a:r>
                  <a:rPr lang="de-DE" sz="1100" dirty="0" err="1"/>
                  <a:t>import.yaml</a:t>
                </a:r>
                <a:endParaRPr lang="en-US" sz="1100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AD645BB-2292-4C65-8E7C-E29B27FBE219}"/>
                </a:ext>
              </a:extLst>
            </p:cNvPr>
            <p:cNvGrpSpPr/>
            <p:nvPr/>
          </p:nvGrpSpPr>
          <p:grpSpPr>
            <a:xfrm>
              <a:off x="5295342" y="8384827"/>
              <a:ext cx="1294393" cy="711478"/>
              <a:chOff x="939798" y="2396952"/>
              <a:chExt cx="1294393" cy="711478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FC34F78-F18A-41FB-943F-86121615DA45}"/>
                  </a:ext>
                </a:extLst>
              </p:cNvPr>
              <p:cNvSpPr/>
              <p:nvPr/>
            </p:nvSpPr>
            <p:spPr>
              <a:xfrm>
                <a:off x="1288292" y="2720117"/>
                <a:ext cx="597404" cy="3883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2B3D95-ADAF-442E-81B5-36DF16435D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9798" y="2396952"/>
                <a:ext cx="1294393" cy="323165"/>
              </a:xfrm>
              <a:prstGeom prst="rect">
                <a:avLst/>
              </a:prstGeom>
              <a:noFill/>
            </p:spPr>
            <p:txBody>
              <a:bodyPr wrap="none" tIns="0" rtlCol="0" anchor="ctr" anchorCtr="1">
                <a:noAutofit/>
              </a:bodyPr>
              <a:lstStyle/>
              <a:p>
                <a:r>
                  <a:rPr lang="de-DE" sz="1100" dirty="0" err="1"/>
                  <a:t>deployment.json</a:t>
                </a:r>
                <a:endParaRPr lang="en-US" sz="1100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FD869AA-A01F-4EA9-A744-866362C5E051}"/>
                </a:ext>
              </a:extLst>
            </p:cNvPr>
            <p:cNvGrpSpPr/>
            <p:nvPr/>
          </p:nvGrpSpPr>
          <p:grpSpPr>
            <a:xfrm>
              <a:off x="5937440" y="1709715"/>
              <a:ext cx="1294393" cy="711478"/>
              <a:chOff x="939798" y="2396952"/>
              <a:chExt cx="1294393" cy="711478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D6EDE73-CB0B-4D54-820C-8D336F984698}"/>
                  </a:ext>
                </a:extLst>
              </p:cNvPr>
              <p:cNvSpPr/>
              <p:nvPr/>
            </p:nvSpPr>
            <p:spPr>
              <a:xfrm>
                <a:off x="1288292" y="2720117"/>
                <a:ext cx="597404" cy="38831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9E4211D-0997-4187-9653-C8F75328B5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9798" y="2396952"/>
                <a:ext cx="1294393" cy="323165"/>
              </a:xfrm>
              <a:prstGeom prst="rect">
                <a:avLst/>
              </a:prstGeom>
              <a:noFill/>
            </p:spPr>
            <p:txBody>
              <a:bodyPr wrap="none" tIns="0" rtlCol="0" anchor="ctr" anchorCtr="1">
                <a:noAutofit/>
              </a:bodyPr>
              <a:lstStyle/>
              <a:p>
                <a:r>
                  <a:rPr lang="de-DE" sz="1100" dirty="0" err="1"/>
                  <a:t>state.yaml</a:t>
                </a:r>
                <a:endParaRPr lang="en-US" sz="1100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77F85B0-4727-4AD9-881D-ED4949336E05}"/>
                </a:ext>
              </a:extLst>
            </p:cNvPr>
            <p:cNvGrpSpPr/>
            <p:nvPr/>
          </p:nvGrpSpPr>
          <p:grpSpPr>
            <a:xfrm>
              <a:off x="5907737" y="4187857"/>
              <a:ext cx="1294393" cy="711478"/>
              <a:chOff x="939798" y="2396952"/>
              <a:chExt cx="1294393" cy="71147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3836257-8885-4FD2-BB05-1CA21DED0016}"/>
                  </a:ext>
                </a:extLst>
              </p:cNvPr>
              <p:cNvSpPr/>
              <p:nvPr/>
            </p:nvSpPr>
            <p:spPr>
              <a:xfrm>
                <a:off x="1288292" y="2720117"/>
                <a:ext cx="597404" cy="3883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3BCDFA6-F2A8-47D3-93CF-6F6FB9E4C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9798" y="2396952"/>
                <a:ext cx="1294393" cy="323165"/>
              </a:xfrm>
              <a:prstGeom prst="rect">
                <a:avLst/>
              </a:prstGeom>
              <a:noFill/>
            </p:spPr>
            <p:txBody>
              <a:bodyPr wrap="none" tIns="0" rtlCol="0" anchor="ctr" anchorCtr="1">
                <a:noAutofit/>
              </a:bodyPr>
              <a:lstStyle/>
              <a:p>
                <a:r>
                  <a:rPr lang="de-DE" sz="1100" dirty="0" err="1"/>
                  <a:t>config.json</a:t>
                </a:r>
                <a:endParaRPr lang="en-US" sz="1100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B8F3BD5-9F4E-4FFD-AD07-D6CED7B506D2}"/>
                </a:ext>
              </a:extLst>
            </p:cNvPr>
            <p:cNvGrpSpPr/>
            <p:nvPr/>
          </p:nvGrpSpPr>
          <p:grpSpPr>
            <a:xfrm>
              <a:off x="7912059" y="7122660"/>
              <a:ext cx="1294393" cy="711478"/>
              <a:chOff x="939798" y="2396952"/>
              <a:chExt cx="1294393" cy="711478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41A442A-367C-461C-B899-41B374F1D87D}"/>
                  </a:ext>
                </a:extLst>
              </p:cNvPr>
              <p:cNvSpPr/>
              <p:nvPr/>
            </p:nvSpPr>
            <p:spPr>
              <a:xfrm>
                <a:off x="1288292" y="2720117"/>
                <a:ext cx="597404" cy="38831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060B20D-E7A9-4322-BD4C-13D42852C0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9798" y="2396952"/>
                <a:ext cx="1294393" cy="323165"/>
              </a:xfrm>
              <a:prstGeom prst="rect">
                <a:avLst/>
              </a:prstGeom>
              <a:noFill/>
            </p:spPr>
            <p:txBody>
              <a:bodyPr wrap="none" tIns="0" rtlCol="0" anchor="ctr" anchorCtr="1">
                <a:noAutofit/>
              </a:bodyPr>
              <a:lstStyle/>
              <a:p>
                <a:r>
                  <a:rPr lang="de-DE" sz="1100" dirty="0" err="1"/>
                  <a:t>export.yaml</a:t>
                </a:r>
                <a:endParaRPr lang="en-US" sz="1100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0B5A5AF-EBD8-45BC-B33D-884F323A0549}"/>
                </a:ext>
              </a:extLst>
            </p:cNvPr>
            <p:cNvGrpSpPr/>
            <p:nvPr/>
          </p:nvGrpSpPr>
          <p:grpSpPr>
            <a:xfrm>
              <a:off x="9831789" y="8384827"/>
              <a:ext cx="1294393" cy="711478"/>
              <a:chOff x="939798" y="2396952"/>
              <a:chExt cx="1294393" cy="711478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A8BEA40-E074-4459-B4E6-5628D27A39FE}"/>
                  </a:ext>
                </a:extLst>
              </p:cNvPr>
              <p:cNvSpPr/>
              <p:nvPr/>
            </p:nvSpPr>
            <p:spPr>
              <a:xfrm>
                <a:off x="1288292" y="2720117"/>
                <a:ext cx="597404" cy="38831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40BADE7-FF7D-4995-AF5C-E1B44786DA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9798" y="2396952"/>
                <a:ext cx="1294393" cy="323165"/>
              </a:xfrm>
              <a:prstGeom prst="rect">
                <a:avLst/>
              </a:prstGeom>
              <a:noFill/>
            </p:spPr>
            <p:txBody>
              <a:bodyPr wrap="none" tIns="0" rtlCol="0" anchor="ctr" anchorCtr="1">
                <a:noAutofit/>
              </a:bodyPr>
              <a:lstStyle/>
              <a:p>
                <a:r>
                  <a:rPr lang="de-DE" sz="1100" dirty="0" err="1"/>
                  <a:t>export.yaml</a:t>
                </a:r>
                <a:endParaRPr lang="en-US" sz="1100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03A387A-71CC-4C8A-8C10-7694B39EA28A}"/>
                </a:ext>
              </a:extLst>
            </p:cNvPr>
            <p:cNvGrpSpPr/>
            <p:nvPr/>
          </p:nvGrpSpPr>
          <p:grpSpPr>
            <a:xfrm>
              <a:off x="5907737" y="5010604"/>
              <a:ext cx="1294393" cy="711478"/>
              <a:chOff x="939798" y="2396952"/>
              <a:chExt cx="1294393" cy="711478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1692A77-D01D-4EBA-9412-BEFC2A502215}"/>
                  </a:ext>
                </a:extLst>
              </p:cNvPr>
              <p:cNvSpPr/>
              <p:nvPr/>
            </p:nvSpPr>
            <p:spPr>
              <a:xfrm>
                <a:off x="1288292" y="2720117"/>
                <a:ext cx="597404" cy="388313"/>
              </a:xfrm>
              <a:prstGeom prst="rect">
                <a:avLst/>
              </a:prstGeom>
              <a:solidFill>
                <a:schemeClr val="bg1"/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FCA5EA-34AD-4B59-AB8A-61ECDC6507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9798" y="2396952"/>
                <a:ext cx="1294393" cy="323165"/>
              </a:xfrm>
              <a:prstGeom prst="rect">
                <a:avLst/>
              </a:prstGeom>
              <a:noFill/>
            </p:spPr>
            <p:txBody>
              <a:bodyPr wrap="none" tIns="0" rtlCol="0" anchor="ctr" anchorCtr="1">
                <a:noAutofit/>
              </a:bodyPr>
              <a:lstStyle/>
              <a:p>
                <a:r>
                  <a:rPr lang="de-DE" sz="1100" dirty="0" err="1"/>
                  <a:t>add-stubs.yaml</a:t>
                </a:r>
                <a:endParaRPr lang="en-US" sz="1100" dirty="0"/>
              </a:p>
            </p:txBody>
          </p:sp>
        </p:grp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7C99037-A9F6-453F-85F7-380A27834BB0}"/>
                </a:ext>
              </a:extLst>
            </p:cNvPr>
            <p:cNvCxnSpPr>
              <a:cxnSpLocks/>
              <a:stCxn id="7" idx="3"/>
              <a:endCxn id="27" idx="1"/>
            </p:cNvCxnSpPr>
            <p:nvPr/>
          </p:nvCxnSpPr>
          <p:spPr>
            <a:xfrm flipV="1">
              <a:off x="1874353" y="3989757"/>
              <a:ext cx="4387462" cy="548210"/>
            </a:xfrm>
            <a:prstGeom prst="line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D851F01-E2DB-44FE-B5F1-7F7D84A1063C}"/>
                </a:ext>
              </a:extLst>
            </p:cNvPr>
            <p:cNvCxnSpPr>
              <a:cxnSpLocks/>
              <a:stCxn id="18" idx="3"/>
              <a:endCxn id="27" idx="1"/>
            </p:cNvCxnSpPr>
            <p:nvPr/>
          </p:nvCxnSpPr>
          <p:spPr>
            <a:xfrm flipV="1">
              <a:off x="1868311" y="3989757"/>
              <a:ext cx="4393504" cy="1582853"/>
            </a:xfrm>
            <a:prstGeom prst="line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6DB67F0-11EE-44F2-B215-028836B8547F}"/>
                </a:ext>
              </a:extLst>
            </p:cNvPr>
            <p:cNvCxnSpPr>
              <a:cxnSpLocks/>
              <a:stCxn id="122" idx="2"/>
              <a:endCxn id="72" idx="3"/>
            </p:cNvCxnSpPr>
            <p:nvPr/>
          </p:nvCxnSpPr>
          <p:spPr>
            <a:xfrm flipH="1">
              <a:off x="4142421" y="3772781"/>
              <a:ext cx="267101" cy="833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B898F7A-C545-4AB4-AE26-A00B2C9C73F3}"/>
                </a:ext>
              </a:extLst>
            </p:cNvPr>
            <p:cNvSpPr txBox="1"/>
            <p:nvPr/>
          </p:nvSpPr>
          <p:spPr>
            <a:xfrm>
              <a:off x="3119320" y="4236734"/>
              <a:ext cx="1023101" cy="738664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de-DE" sz="1400" dirty="0" err="1"/>
                <a:t>generate</a:t>
              </a:r>
              <a:endParaRPr lang="de-DE" sz="1400" dirty="0"/>
            </a:p>
            <a:p>
              <a:pPr algn="ctr"/>
              <a:r>
                <a:rPr lang="de-DE" sz="1400" dirty="0" err="1"/>
                <a:t>component</a:t>
              </a:r>
              <a:endParaRPr lang="de-DE" sz="1400" dirty="0"/>
            </a:p>
            <a:p>
              <a:pPr algn="ctr"/>
              <a:r>
                <a:rPr lang="de-DE" sz="1400" dirty="0" err="1"/>
                <a:t>imports</a:t>
              </a:r>
              <a:endParaRPr lang="en-US" sz="1400" dirty="0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C5D4D6F-625D-41F1-B3BD-5F2BF6436F0A}"/>
                </a:ext>
              </a:extLst>
            </p:cNvPr>
            <p:cNvGrpSpPr/>
            <p:nvPr/>
          </p:nvGrpSpPr>
          <p:grpSpPr>
            <a:xfrm>
              <a:off x="680460" y="8989834"/>
              <a:ext cx="1016000" cy="549896"/>
              <a:chOff x="2437894" y="5802308"/>
              <a:chExt cx="1016000" cy="549896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F7D44DE4-9323-4313-BB16-550ED8B576F6}"/>
                  </a:ext>
                </a:extLst>
              </p:cNvPr>
              <p:cNvSpPr/>
              <p:nvPr/>
            </p:nvSpPr>
            <p:spPr>
              <a:xfrm>
                <a:off x="2437894" y="5802308"/>
                <a:ext cx="1016000" cy="54989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FB1FD5C-BA5D-4781-BC25-8C2B53C48DFE}"/>
                  </a:ext>
                </a:extLst>
              </p:cNvPr>
              <p:cNvSpPr txBox="1"/>
              <p:nvPr/>
            </p:nvSpPr>
            <p:spPr>
              <a:xfrm>
                <a:off x="2662002" y="5938756"/>
                <a:ext cx="567784" cy="276999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:r>
                  <a:rPr lang="de-DE" sz="1200" dirty="0" err="1"/>
                  <a:t>plugin</a:t>
                </a:r>
                <a:endParaRPr lang="en-US" sz="1200" dirty="0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C3AB4D0-8422-4AA2-A498-431FF1E3220B}"/>
                </a:ext>
              </a:extLst>
            </p:cNvPr>
            <p:cNvGrpSpPr/>
            <p:nvPr/>
          </p:nvGrpSpPr>
          <p:grpSpPr>
            <a:xfrm>
              <a:off x="832860" y="9142234"/>
              <a:ext cx="1016000" cy="549896"/>
              <a:chOff x="2437894" y="5802308"/>
              <a:chExt cx="1016000" cy="549896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F672BFF-B69C-49B5-AB81-41AD35F02B63}"/>
                  </a:ext>
                </a:extLst>
              </p:cNvPr>
              <p:cNvSpPr/>
              <p:nvPr/>
            </p:nvSpPr>
            <p:spPr>
              <a:xfrm>
                <a:off x="2437894" y="5802308"/>
                <a:ext cx="1016000" cy="54989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ABB3004-FDD5-4218-917F-640798D90049}"/>
                  </a:ext>
                </a:extLst>
              </p:cNvPr>
              <p:cNvSpPr txBox="1"/>
              <p:nvPr/>
            </p:nvSpPr>
            <p:spPr>
              <a:xfrm>
                <a:off x="2662002" y="5938756"/>
                <a:ext cx="567784" cy="276999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:r>
                  <a:rPr lang="de-DE" sz="1200" dirty="0" err="1"/>
                  <a:t>plugin</a:t>
                </a:r>
                <a:endParaRPr lang="en-US" sz="1200" dirty="0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647BC46-C4F4-4660-AD2A-1CE575187115}"/>
                </a:ext>
              </a:extLst>
            </p:cNvPr>
            <p:cNvGrpSpPr/>
            <p:nvPr/>
          </p:nvGrpSpPr>
          <p:grpSpPr>
            <a:xfrm>
              <a:off x="985260" y="9294634"/>
              <a:ext cx="1016000" cy="549896"/>
              <a:chOff x="2437894" y="5802308"/>
              <a:chExt cx="1016000" cy="549896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78ED4176-4476-45D3-897E-ADA1D69833E4}"/>
                  </a:ext>
                </a:extLst>
              </p:cNvPr>
              <p:cNvSpPr/>
              <p:nvPr/>
            </p:nvSpPr>
            <p:spPr>
              <a:xfrm>
                <a:off x="2437894" y="5802308"/>
                <a:ext cx="1016000" cy="54989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1FE6672-B3E3-490A-9C43-BEE32763E673}"/>
                  </a:ext>
                </a:extLst>
              </p:cNvPr>
              <p:cNvSpPr txBox="1"/>
              <p:nvPr/>
            </p:nvSpPr>
            <p:spPr>
              <a:xfrm>
                <a:off x="2662002" y="5938756"/>
                <a:ext cx="567784" cy="276999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:r>
                  <a:rPr lang="de-DE" sz="1200" dirty="0" err="1"/>
                  <a:t>plugin</a:t>
                </a:r>
                <a:endParaRPr lang="en-US" sz="1200" dirty="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5BF57B8-E957-413C-9F81-6577900D55B9}"/>
                </a:ext>
              </a:extLst>
            </p:cNvPr>
            <p:cNvGrpSpPr/>
            <p:nvPr/>
          </p:nvGrpSpPr>
          <p:grpSpPr>
            <a:xfrm>
              <a:off x="4968205" y="9646361"/>
              <a:ext cx="793872" cy="388313"/>
              <a:chOff x="2383793" y="5802308"/>
              <a:chExt cx="1124214" cy="549896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D91F2779-B2C1-4988-B0C0-3C44E947F995}"/>
                  </a:ext>
                </a:extLst>
              </p:cNvPr>
              <p:cNvSpPr/>
              <p:nvPr/>
            </p:nvSpPr>
            <p:spPr>
              <a:xfrm>
                <a:off x="2437894" y="5802308"/>
                <a:ext cx="1016000" cy="54989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EA8DC74-8998-43C1-AD70-884A816326BD}"/>
                  </a:ext>
                </a:extLst>
              </p:cNvPr>
              <p:cNvSpPr txBox="1"/>
              <p:nvPr/>
            </p:nvSpPr>
            <p:spPr>
              <a:xfrm>
                <a:off x="2383793" y="5881125"/>
                <a:ext cx="1124214" cy="392263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:r>
                  <a:rPr lang="de-DE" sz="1200" dirty="0" err="1"/>
                  <a:t>execution</a:t>
                </a:r>
                <a:endParaRPr lang="en-US" sz="1200" dirty="0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3DCE860-71F3-4F17-93DA-3754A4FD4645}"/>
                </a:ext>
              </a:extLst>
            </p:cNvPr>
            <p:cNvGrpSpPr/>
            <p:nvPr/>
          </p:nvGrpSpPr>
          <p:grpSpPr>
            <a:xfrm>
              <a:off x="6073461" y="9662312"/>
              <a:ext cx="793872" cy="388313"/>
              <a:chOff x="2383793" y="5802308"/>
              <a:chExt cx="1124214" cy="549896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51A7C264-430E-4818-A8C7-7482DBACFC7B}"/>
                  </a:ext>
                </a:extLst>
              </p:cNvPr>
              <p:cNvSpPr/>
              <p:nvPr/>
            </p:nvSpPr>
            <p:spPr>
              <a:xfrm>
                <a:off x="2437894" y="5802308"/>
                <a:ext cx="1016000" cy="54989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8A5CD25-D9E7-4A27-864C-B0AFFAAE5842}"/>
                  </a:ext>
                </a:extLst>
              </p:cNvPr>
              <p:cNvSpPr txBox="1"/>
              <p:nvPr/>
            </p:nvSpPr>
            <p:spPr>
              <a:xfrm>
                <a:off x="2383793" y="5881125"/>
                <a:ext cx="1124214" cy="392263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:r>
                  <a:rPr lang="de-DE" sz="1200" dirty="0" err="1"/>
                  <a:t>execution</a:t>
                </a:r>
                <a:endParaRPr lang="en-US" sz="1200" dirty="0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40DD454-A2A3-4EAF-84FF-0D0BEFE0B735}"/>
                </a:ext>
              </a:extLst>
            </p:cNvPr>
            <p:cNvSpPr txBox="1"/>
            <p:nvPr/>
          </p:nvSpPr>
          <p:spPr>
            <a:xfrm>
              <a:off x="5699722" y="9595642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. . .</a:t>
              </a:r>
              <a:endParaRPr lang="en-US" b="1" dirty="0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AE15B79F-FCA0-49F0-9A40-8A0CA5069BB7}"/>
                </a:ext>
              </a:extLst>
            </p:cNvPr>
            <p:cNvCxnSpPr>
              <a:stCxn id="30" idx="2"/>
              <a:endCxn id="83" idx="0"/>
            </p:cNvCxnSpPr>
            <p:nvPr/>
          </p:nvCxnSpPr>
          <p:spPr>
            <a:xfrm flipH="1">
              <a:off x="5365139" y="9096305"/>
              <a:ext cx="577399" cy="550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A6AFE012-C777-4989-AE90-475617D6749B}"/>
                </a:ext>
              </a:extLst>
            </p:cNvPr>
            <p:cNvCxnSpPr>
              <a:stCxn id="30" idx="2"/>
              <a:endCxn id="86" idx="0"/>
            </p:cNvCxnSpPr>
            <p:nvPr/>
          </p:nvCxnSpPr>
          <p:spPr>
            <a:xfrm>
              <a:off x="5942538" y="9096307"/>
              <a:ext cx="527857" cy="566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46E1BDC-A8C7-4FCB-9046-25F7EA3BAFAB}"/>
                </a:ext>
              </a:extLst>
            </p:cNvPr>
            <p:cNvSpPr txBox="1"/>
            <p:nvPr/>
          </p:nvSpPr>
          <p:spPr>
            <a:xfrm>
              <a:off x="5546440" y="9221041"/>
              <a:ext cx="753988" cy="523220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de-DE" sz="1400" dirty="0" err="1"/>
                <a:t>execute</a:t>
              </a:r>
              <a:endParaRPr lang="de-DE" sz="1400" dirty="0"/>
            </a:p>
            <a:p>
              <a:pPr algn="ctr"/>
              <a:r>
                <a:rPr lang="de-DE" sz="1400" dirty="0" err="1"/>
                <a:t>plugins</a:t>
              </a:r>
              <a:endParaRPr lang="en-US" sz="1400" dirty="0"/>
            </a:p>
          </p:txBody>
        </p: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191BEB54-CA92-425D-9240-0E11257E2C28}"/>
                </a:ext>
              </a:extLst>
            </p:cNvPr>
            <p:cNvCxnSpPr>
              <a:cxnSpLocks/>
              <a:stCxn id="130" idx="3"/>
              <a:endCxn id="36" idx="1"/>
            </p:cNvCxnSpPr>
            <p:nvPr/>
          </p:nvCxnSpPr>
          <p:spPr>
            <a:xfrm>
              <a:off x="4708224" y="1857085"/>
              <a:ext cx="1548007" cy="284809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Arrow: Down 96">
              <a:extLst>
                <a:ext uri="{FF2B5EF4-FFF2-40B4-BE49-F238E27FC236}">
                  <a16:creationId xmlns:a16="http://schemas.microsoft.com/office/drawing/2014/main" id="{B4139FBE-2A32-4505-9DFA-B65B827FBEF6}"/>
                </a:ext>
              </a:extLst>
            </p:cNvPr>
            <p:cNvSpPr/>
            <p:nvPr/>
          </p:nvSpPr>
          <p:spPr>
            <a:xfrm rot="1259939">
              <a:off x="5863295" y="8203122"/>
              <a:ext cx="388040" cy="245352"/>
            </a:xfrm>
            <a:prstGeom prst="downArrow">
              <a:avLst>
                <a:gd name="adj1" fmla="val 0"/>
                <a:gd name="adj2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Arrow: Down 104">
              <a:extLst>
                <a:ext uri="{FF2B5EF4-FFF2-40B4-BE49-F238E27FC236}">
                  <a16:creationId xmlns:a16="http://schemas.microsoft.com/office/drawing/2014/main" id="{022D061F-0CD9-460E-8B90-3C50C990EFCB}"/>
                </a:ext>
              </a:extLst>
            </p:cNvPr>
            <p:cNvSpPr/>
            <p:nvPr/>
          </p:nvSpPr>
          <p:spPr>
            <a:xfrm rot="7888529">
              <a:off x="6756738" y="2374329"/>
              <a:ext cx="388040" cy="245352"/>
            </a:xfrm>
            <a:prstGeom prst="downArrow">
              <a:avLst>
                <a:gd name="adj1" fmla="val 0"/>
                <a:gd name="adj2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Arrow: Down 106">
              <a:extLst>
                <a:ext uri="{FF2B5EF4-FFF2-40B4-BE49-F238E27FC236}">
                  <a16:creationId xmlns:a16="http://schemas.microsoft.com/office/drawing/2014/main" id="{AD7A37CB-1D82-4D83-8363-84848AEE619B}"/>
                </a:ext>
              </a:extLst>
            </p:cNvPr>
            <p:cNvSpPr/>
            <p:nvPr/>
          </p:nvSpPr>
          <p:spPr>
            <a:xfrm rot="17115485">
              <a:off x="9864996" y="8768307"/>
              <a:ext cx="388040" cy="245352"/>
            </a:xfrm>
            <a:prstGeom prst="downArrow">
              <a:avLst>
                <a:gd name="adj1" fmla="val 0"/>
                <a:gd name="adj2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C530FB0-D065-4428-BD4B-C1818ED039D0}"/>
                </a:ext>
              </a:extLst>
            </p:cNvPr>
            <p:cNvSpPr txBox="1"/>
            <p:nvPr/>
          </p:nvSpPr>
          <p:spPr>
            <a:xfrm>
              <a:off x="7950246" y="3409836"/>
              <a:ext cx="1213537" cy="923330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de-DE" dirty="0" err="1"/>
                <a:t>document</a:t>
              </a:r>
              <a:endParaRPr lang="de-DE" dirty="0"/>
            </a:p>
            <a:p>
              <a:pPr algn="ctr"/>
              <a:r>
                <a:rPr lang="de-DE" dirty="0" err="1"/>
                <a:t>drocessing</a:t>
              </a:r>
              <a:endParaRPr lang="de-DE" dirty="0"/>
            </a:p>
            <a:p>
              <a:pPr algn="ctr"/>
              <a:r>
                <a:rPr lang="de-DE" dirty="0" err="1"/>
                <a:t>and</a:t>
              </a:r>
              <a:r>
                <a:rPr lang="de-DE" dirty="0"/>
                <a:t> </a:t>
              </a:r>
              <a:r>
                <a:rPr lang="de-DE" dirty="0" err="1"/>
                <a:t>merge</a:t>
              </a:r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67C1ECC-C287-4F8B-8A19-DE10F9D4848D}"/>
                </a:ext>
              </a:extLst>
            </p:cNvPr>
            <p:cNvSpPr txBox="1"/>
            <p:nvPr/>
          </p:nvSpPr>
          <p:spPr>
            <a:xfrm rot="16200000">
              <a:off x="6760933" y="4520511"/>
              <a:ext cx="820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spiff</a:t>
              </a:r>
              <a:r>
                <a:rPr lang="de-DE" dirty="0"/>
                <a:t>++</a:t>
              </a:r>
              <a:endParaRPr lang="en-US" dirty="0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5A657F26-953C-4529-BF3C-89CC3F0A8BBD}"/>
                </a:ext>
              </a:extLst>
            </p:cNvPr>
            <p:cNvGrpSpPr/>
            <p:nvPr/>
          </p:nvGrpSpPr>
          <p:grpSpPr>
            <a:xfrm>
              <a:off x="3650959" y="2780416"/>
              <a:ext cx="323165" cy="369332"/>
              <a:chOff x="7743648" y="4429479"/>
              <a:chExt cx="323165" cy="369332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32A5B652-A1E4-4C6A-846A-0F606A5CB342}"/>
                  </a:ext>
                </a:extLst>
              </p:cNvPr>
              <p:cNvSpPr/>
              <p:nvPr/>
            </p:nvSpPr>
            <p:spPr>
              <a:xfrm>
                <a:off x="7750701" y="4429479"/>
                <a:ext cx="3161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dirty="0">
                    <a:latin typeface="Bauhaus 93" panose="04030905020B02020C02" pitchFamily="82" charset="0"/>
                  </a:rPr>
                  <a:t>2</a:t>
                </a:r>
                <a:endParaRPr lang="en-US" dirty="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21FC48DE-6D80-44EC-8FD5-2410A791F9A9}"/>
                  </a:ext>
                </a:extLst>
              </p:cNvPr>
              <p:cNvSpPr/>
              <p:nvPr/>
            </p:nvSpPr>
            <p:spPr>
              <a:xfrm>
                <a:off x="7743648" y="4441930"/>
                <a:ext cx="323165" cy="323165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97ACE3E6-9E70-432C-9A78-49EF3A10279B}"/>
                </a:ext>
              </a:extLst>
            </p:cNvPr>
            <p:cNvGrpSpPr/>
            <p:nvPr/>
          </p:nvGrpSpPr>
          <p:grpSpPr>
            <a:xfrm>
              <a:off x="7480475" y="2423535"/>
              <a:ext cx="323165" cy="369332"/>
              <a:chOff x="7743648" y="4429479"/>
              <a:chExt cx="323165" cy="369332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DBD07FC1-A5CC-4033-8F5C-F1DB3500F794}"/>
                  </a:ext>
                </a:extLst>
              </p:cNvPr>
              <p:cNvSpPr/>
              <p:nvPr/>
            </p:nvSpPr>
            <p:spPr>
              <a:xfrm>
                <a:off x="7750701" y="4429479"/>
                <a:ext cx="3161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dirty="0">
                    <a:latin typeface="Bauhaus 93" panose="04030905020B02020C02" pitchFamily="82" charset="0"/>
                  </a:rPr>
                  <a:t>3</a:t>
                </a:r>
                <a:endParaRPr lang="en-US" dirty="0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6D323ED0-C3D9-4310-BC03-E88EB2E33C11}"/>
                  </a:ext>
                </a:extLst>
              </p:cNvPr>
              <p:cNvSpPr/>
              <p:nvPr/>
            </p:nvSpPr>
            <p:spPr>
              <a:xfrm>
                <a:off x="7743648" y="4441930"/>
                <a:ext cx="323165" cy="323165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0062893-2CBC-4214-837A-E9CE6545748A}"/>
                </a:ext>
              </a:extLst>
            </p:cNvPr>
            <p:cNvGrpSpPr/>
            <p:nvPr/>
          </p:nvGrpSpPr>
          <p:grpSpPr>
            <a:xfrm>
              <a:off x="3762326" y="3061303"/>
              <a:ext cx="1294393" cy="711478"/>
              <a:chOff x="939798" y="2396952"/>
              <a:chExt cx="1294393" cy="711478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28FB9BF5-3C5E-40E3-B8A1-3FB5C20C4EAB}"/>
                  </a:ext>
                </a:extLst>
              </p:cNvPr>
              <p:cNvSpPr/>
              <p:nvPr/>
            </p:nvSpPr>
            <p:spPr>
              <a:xfrm>
                <a:off x="1288292" y="2720117"/>
                <a:ext cx="597404" cy="3883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F12ABC1-C290-485E-8888-55B506F62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9798" y="2396952"/>
                <a:ext cx="1294393" cy="323165"/>
              </a:xfrm>
              <a:prstGeom prst="rect">
                <a:avLst/>
              </a:prstGeom>
              <a:noFill/>
            </p:spPr>
            <p:txBody>
              <a:bodyPr wrap="none" tIns="0" rtlCol="0" anchor="ctr" anchorCtr="1">
                <a:noAutofit/>
              </a:bodyPr>
              <a:lstStyle/>
              <a:p>
                <a:r>
                  <a:rPr lang="de-DE" sz="1100" dirty="0" err="1"/>
                  <a:t>component.json</a:t>
                </a:r>
                <a:endParaRPr lang="en-US" sz="1100" dirty="0"/>
              </a:p>
            </p:txBody>
          </p:sp>
        </p:grp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2813035-31FD-4336-A183-D1E742E25178}"/>
                </a:ext>
              </a:extLst>
            </p:cNvPr>
            <p:cNvSpPr/>
            <p:nvPr/>
          </p:nvSpPr>
          <p:spPr>
            <a:xfrm>
              <a:off x="3821509" y="48222"/>
              <a:ext cx="1176024" cy="3812527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Arrow: Down 137">
              <a:extLst>
                <a:ext uri="{FF2B5EF4-FFF2-40B4-BE49-F238E27FC236}">
                  <a16:creationId xmlns:a16="http://schemas.microsoft.com/office/drawing/2014/main" id="{8A166E6A-A570-4D42-AB55-C85D90928825}"/>
                </a:ext>
              </a:extLst>
            </p:cNvPr>
            <p:cNvSpPr/>
            <p:nvPr/>
          </p:nvSpPr>
          <p:spPr>
            <a:xfrm>
              <a:off x="4232312" y="1210415"/>
              <a:ext cx="388040" cy="245352"/>
            </a:xfrm>
            <a:prstGeom prst="downArrow">
              <a:avLst>
                <a:gd name="adj1" fmla="val 0"/>
                <a:gd name="adj2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A17B14D2-9EC5-4AF2-8250-6B1FE6CA3C98}"/>
                </a:ext>
              </a:extLst>
            </p:cNvPr>
            <p:cNvGrpSpPr/>
            <p:nvPr/>
          </p:nvGrpSpPr>
          <p:grpSpPr>
            <a:xfrm>
              <a:off x="3762326" y="1339762"/>
              <a:ext cx="1294393" cy="711478"/>
              <a:chOff x="939798" y="2396952"/>
              <a:chExt cx="1294393" cy="711478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1BDB10D3-8A7C-4E98-AF3F-38BD1AB79481}"/>
                  </a:ext>
                </a:extLst>
              </p:cNvPr>
              <p:cNvSpPr/>
              <p:nvPr/>
            </p:nvSpPr>
            <p:spPr>
              <a:xfrm>
                <a:off x="1288292" y="2720117"/>
                <a:ext cx="597404" cy="38831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3A98FBE-0E8B-4288-B8A4-1E4F77C9C5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9798" y="2396952"/>
                <a:ext cx="1294393" cy="323165"/>
              </a:xfrm>
              <a:prstGeom prst="rect">
                <a:avLst/>
              </a:prstGeom>
              <a:noFill/>
            </p:spPr>
            <p:txBody>
              <a:bodyPr wrap="none" tIns="0" rtlCol="0" anchor="ctr" anchorCtr="1">
                <a:noAutofit/>
              </a:bodyPr>
              <a:lstStyle/>
              <a:p>
                <a:r>
                  <a:rPr lang="de-DE" sz="1100" dirty="0" err="1"/>
                  <a:t>config.json</a:t>
                </a:r>
                <a:endParaRPr lang="en-US" sz="1100" dirty="0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C3B74F4-E8B5-459C-9330-BE8055BE3795}"/>
                </a:ext>
              </a:extLst>
            </p:cNvPr>
            <p:cNvGrpSpPr/>
            <p:nvPr/>
          </p:nvGrpSpPr>
          <p:grpSpPr>
            <a:xfrm>
              <a:off x="3639174" y="1102920"/>
              <a:ext cx="323165" cy="369332"/>
              <a:chOff x="7743648" y="4429479"/>
              <a:chExt cx="323165" cy="369332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BCCCA5B0-5267-4817-978B-8300F76664ED}"/>
                  </a:ext>
                </a:extLst>
              </p:cNvPr>
              <p:cNvSpPr/>
              <p:nvPr/>
            </p:nvSpPr>
            <p:spPr>
              <a:xfrm>
                <a:off x="7750701" y="4429479"/>
                <a:ext cx="3161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dirty="0">
                    <a:latin typeface="Bauhaus 93" panose="04030905020B02020C02" pitchFamily="82" charset="0"/>
                  </a:rPr>
                  <a:t>1</a:t>
                </a:r>
                <a:endParaRPr lang="en-US" dirty="0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B5E9C6A-0666-4424-9A20-0762D5572082}"/>
                  </a:ext>
                </a:extLst>
              </p:cNvPr>
              <p:cNvSpPr/>
              <p:nvPr/>
            </p:nvSpPr>
            <p:spPr>
              <a:xfrm>
                <a:off x="7743648" y="4441930"/>
                <a:ext cx="323165" cy="323165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92D2540-305B-4992-A6B3-5996D1C25717}"/>
                </a:ext>
              </a:extLst>
            </p:cNvPr>
            <p:cNvGrpSpPr/>
            <p:nvPr/>
          </p:nvGrpSpPr>
          <p:grpSpPr>
            <a:xfrm>
              <a:off x="3884710" y="48223"/>
              <a:ext cx="1049622" cy="1022697"/>
              <a:chOff x="4131473" y="481568"/>
              <a:chExt cx="1049622" cy="1022697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03CD0EE-92E7-4C16-BFDA-BC0CE6A69831}"/>
                  </a:ext>
                </a:extLst>
              </p:cNvPr>
              <p:cNvSpPr/>
              <p:nvPr/>
            </p:nvSpPr>
            <p:spPr>
              <a:xfrm>
                <a:off x="4165095" y="843865"/>
                <a:ext cx="1016000" cy="6604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7AAB8C-D116-4D95-8373-68010B856875}"/>
                  </a:ext>
                </a:extLst>
              </p:cNvPr>
              <p:cNvSpPr txBox="1"/>
              <p:nvPr/>
            </p:nvSpPr>
            <p:spPr>
              <a:xfrm>
                <a:off x="4131473" y="481568"/>
                <a:ext cx="9823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 err="1"/>
                  <a:t>acre.yaml</a:t>
                </a:r>
                <a:endParaRPr lang="en-US" sz="1600" dirty="0"/>
              </a:p>
            </p:txBody>
          </p:sp>
        </p:grpSp>
        <p:sp>
          <p:nvSpPr>
            <p:cNvPr id="147" name="Arrow: Down 146">
              <a:extLst>
                <a:ext uri="{FF2B5EF4-FFF2-40B4-BE49-F238E27FC236}">
                  <a16:creationId xmlns:a16="http://schemas.microsoft.com/office/drawing/2014/main" id="{710A2BF2-DFE0-4CD8-A03D-019B29FACFA0}"/>
                </a:ext>
              </a:extLst>
            </p:cNvPr>
            <p:cNvSpPr/>
            <p:nvPr/>
          </p:nvSpPr>
          <p:spPr>
            <a:xfrm>
              <a:off x="4215501" y="2904396"/>
              <a:ext cx="388040" cy="245352"/>
            </a:xfrm>
            <a:prstGeom prst="downArrow">
              <a:avLst>
                <a:gd name="adj1" fmla="val 0"/>
                <a:gd name="adj2" fmla="val 10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448D2F1-91F2-4B66-A8B5-F2AB421D31B6}"/>
                </a:ext>
              </a:extLst>
            </p:cNvPr>
            <p:cNvCxnSpPr>
              <a:cxnSpLocks/>
              <a:stCxn id="9" idx="2"/>
              <a:endCxn id="138" idx="0"/>
            </p:cNvCxnSpPr>
            <p:nvPr/>
          </p:nvCxnSpPr>
          <p:spPr>
            <a:xfrm>
              <a:off x="4426332" y="1070919"/>
              <a:ext cx="0" cy="139496"/>
            </a:xfrm>
            <a:prstGeom prst="line">
              <a:avLst/>
            </a:prstGeom>
            <a:noFill/>
            <a:ln w="107950" cmpd="dbl">
              <a:solidFill>
                <a:schemeClr val="accent1">
                  <a:lumMod val="60000"/>
                  <a:lumOff val="40000"/>
                </a:schemeClr>
              </a:solidFill>
              <a:headEnd w="lg" len="lg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8BDC869-DFE8-42D2-B1BD-E621670D1C7C}"/>
                </a:ext>
              </a:extLst>
            </p:cNvPr>
            <p:cNvCxnSpPr>
              <a:cxnSpLocks/>
            </p:cNvCxnSpPr>
            <p:nvPr/>
          </p:nvCxnSpPr>
          <p:spPr>
            <a:xfrm>
              <a:off x="4409521" y="2051240"/>
              <a:ext cx="0" cy="853156"/>
            </a:xfrm>
            <a:prstGeom prst="line">
              <a:avLst/>
            </a:prstGeom>
            <a:noFill/>
            <a:ln w="107950" cmpd="dbl">
              <a:solidFill>
                <a:schemeClr val="accent1">
                  <a:lumMod val="60000"/>
                  <a:lumOff val="40000"/>
                </a:schemeClr>
              </a:solidFill>
              <a:headEnd w="lg" len="lg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3DAF063-DBA5-4D15-B233-043D831200C4}"/>
                </a:ext>
              </a:extLst>
            </p:cNvPr>
            <p:cNvGrpSpPr/>
            <p:nvPr/>
          </p:nvGrpSpPr>
          <p:grpSpPr>
            <a:xfrm>
              <a:off x="3762326" y="2090039"/>
              <a:ext cx="1294393" cy="711478"/>
              <a:chOff x="939798" y="2396952"/>
              <a:chExt cx="1294393" cy="711478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719574D-527F-4F20-B2AA-E997B2EF640B}"/>
                  </a:ext>
                </a:extLst>
              </p:cNvPr>
              <p:cNvSpPr/>
              <p:nvPr/>
            </p:nvSpPr>
            <p:spPr>
              <a:xfrm>
                <a:off x="1288292" y="2720117"/>
                <a:ext cx="597404" cy="38831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3B0B38B-0BFC-4110-969D-08CCA8A84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9798" y="2396952"/>
                <a:ext cx="1294393" cy="323165"/>
              </a:xfrm>
              <a:prstGeom prst="rect">
                <a:avLst/>
              </a:prstGeom>
              <a:noFill/>
            </p:spPr>
            <p:txBody>
              <a:bodyPr wrap="none" tIns="0" rtlCol="0" anchor="ctr" anchorCtr="1">
                <a:noAutofit/>
              </a:bodyPr>
              <a:lstStyle/>
              <a:p>
                <a:r>
                  <a:rPr lang="de-DE" sz="1100" dirty="0" err="1"/>
                  <a:t>component.yaml</a:t>
                </a:r>
                <a:endParaRPr lang="en-US" sz="1100" dirty="0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DF9885B5-5BF1-4E1D-8A64-1F9449F5CBDC}"/>
                </a:ext>
              </a:extLst>
            </p:cNvPr>
            <p:cNvGrpSpPr/>
            <p:nvPr/>
          </p:nvGrpSpPr>
          <p:grpSpPr>
            <a:xfrm>
              <a:off x="5870989" y="7270649"/>
              <a:ext cx="323165" cy="369332"/>
              <a:chOff x="7743648" y="4429479"/>
              <a:chExt cx="323165" cy="369332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9CC5592A-5DFD-4FBF-97FB-CACE96A1892B}"/>
                  </a:ext>
                </a:extLst>
              </p:cNvPr>
              <p:cNvSpPr/>
              <p:nvPr/>
            </p:nvSpPr>
            <p:spPr>
              <a:xfrm>
                <a:off x="7750701" y="4429479"/>
                <a:ext cx="3161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dirty="0">
                    <a:latin typeface="Bauhaus 93" panose="04030905020B02020C02" pitchFamily="82" charset="0"/>
                  </a:rPr>
                  <a:t>4</a:t>
                </a:r>
                <a:endParaRPr lang="en-US" dirty="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20D4F6F3-7561-4D5E-B633-4B18977744E7}"/>
                  </a:ext>
                </a:extLst>
              </p:cNvPr>
              <p:cNvSpPr/>
              <p:nvPr/>
            </p:nvSpPr>
            <p:spPr>
              <a:xfrm>
                <a:off x="7743648" y="4441930"/>
                <a:ext cx="323165" cy="323165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D9F496AA-792E-4A24-80AF-069372032814}"/>
                </a:ext>
              </a:extLst>
            </p:cNvPr>
            <p:cNvGrpSpPr/>
            <p:nvPr/>
          </p:nvGrpSpPr>
          <p:grpSpPr>
            <a:xfrm>
              <a:off x="6445932" y="9095317"/>
              <a:ext cx="323165" cy="369332"/>
              <a:chOff x="7743648" y="4429479"/>
              <a:chExt cx="323165" cy="369332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A1A93253-5981-43F6-BF54-C3647937138A}"/>
                  </a:ext>
                </a:extLst>
              </p:cNvPr>
              <p:cNvSpPr/>
              <p:nvPr/>
            </p:nvSpPr>
            <p:spPr>
              <a:xfrm>
                <a:off x="7750701" y="4429479"/>
                <a:ext cx="3161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dirty="0">
                    <a:latin typeface="Bauhaus 93" panose="04030905020B02020C02" pitchFamily="82" charset="0"/>
                  </a:rPr>
                  <a:t>5</a:t>
                </a:r>
                <a:endParaRPr lang="en-US" dirty="0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6514746D-B0AD-48AA-9421-578AC52FFCC5}"/>
                  </a:ext>
                </a:extLst>
              </p:cNvPr>
              <p:cNvSpPr/>
              <p:nvPr/>
            </p:nvSpPr>
            <p:spPr>
              <a:xfrm>
                <a:off x="7743648" y="4441930"/>
                <a:ext cx="323165" cy="323165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67" name="Arrow: Down 166">
              <a:extLst>
                <a:ext uri="{FF2B5EF4-FFF2-40B4-BE49-F238E27FC236}">
                  <a16:creationId xmlns:a16="http://schemas.microsoft.com/office/drawing/2014/main" id="{EB39F43F-8235-4460-B563-2E0D00C0EEB4}"/>
                </a:ext>
              </a:extLst>
            </p:cNvPr>
            <p:cNvSpPr/>
            <p:nvPr/>
          </p:nvSpPr>
          <p:spPr>
            <a:xfrm>
              <a:off x="5619354" y="10067380"/>
              <a:ext cx="517374" cy="688617"/>
            </a:xfrm>
            <a:prstGeom prst="down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Flowchart: Multidocument 167">
              <a:extLst>
                <a:ext uri="{FF2B5EF4-FFF2-40B4-BE49-F238E27FC236}">
                  <a16:creationId xmlns:a16="http://schemas.microsoft.com/office/drawing/2014/main" id="{1E39284A-0654-4B5A-BEE6-3286E0EBB012}"/>
                </a:ext>
              </a:extLst>
            </p:cNvPr>
            <p:cNvSpPr/>
            <p:nvPr/>
          </p:nvSpPr>
          <p:spPr>
            <a:xfrm>
              <a:off x="5289191" y="10763577"/>
              <a:ext cx="1156740" cy="933076"/>
            </a:xfrm>
            <a:prstGeom prst="flowChartMultidocument">
              <a:avLst/>
            </a:prstGeom>
            <a:solidFill>
              <a:srgbClr val="FF97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EE3E21CA-E018-4FF2-9722-BE2C7BCC0AFB}"/>
                </a:ext>
              </a:extLst>
            </p:cNvPr>
            <p:cNvSpPr txBox="1"/>
            <p:nvPr/>
          </p:nvSpPr>
          <p:spPr>
            <a:xfrm>
              <a:off x="5247726" y="11005515"/>
              <a:ext cx="10668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 err="1"/>
                <a:t>deployment</a:t>
              </a:r>
              <a:endParaRPr lang="de-DE" sz="1400" dirty="0"/>
            </a:p>
            <a:p>
              <a:pPr algn="ctr"/>
              <a:r>
                <a:rPr lang="de-DE" sz="1400" dirty="0" err="1"/>
                <a:t>targets</a:t>
              </a:r>
              <a:endParaRPr lang="en-US" sz="1400" dirty="0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BA5F0F4E-E817-47A1-AA71-6162506E2301}"/>
                </a:ext>
              </a:extLst>
            </p:cNvPr>
            <p:cNvGrpSpPr/>
            <p:nvPr/>
          </p:nvGrpSpPr>
          <p:grpSpPr>
            <a:xfrm>
              <a:off x="7887596" y="5700392"/>
              <a:ext cx="323165" cy="369332"/>
              <a:chOff x="7743648" y="4429479"/>
              <a:chExt cx="323165" cy="369332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B3C3FC46-0CCF-41B6-9EC1-65AB94E2E8FF}"/>
                  </a:ext>
                </a:extLst>
              </p:cNvPr>
              <p:cNvSpPr/>
              <p:nvPr/>
            </p:nvSpPr>
            <p:spPr>
              <a:xfrm>
                <a:off x="7750701" y="4429479"/>
                <a:ext cx="3161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dirty="0">
                    <a:latin typeface="Bauhaus 93" panose="04030905020B02020C02" pitchFamily="82" charset="0"/>
                  </a:rPr>
                  <a:t>6</a:t>
                </a:r>
                <a:endParaRPr lang="en-US" dirty="0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7A577C1-743B-4C63-B307-97F333FC43F3}"/>
                  </a:ext>
                </a:extLst>
              </p:cNvPr>
              <p:cNvSpPr/>
              <p:nvPr/>
            </p:nvSpPr>
            <p:spPr>
              <a:xfrm>
                <a:off x="7743648" y="4441930"/>
                <a:ext cx="323165" cy="323165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D19DDC9F-F77A-4B73-80B6-6F235E3263B9}"/>
                </a:ext>
              </a:extLst>
            </p:cNvPr>
            <p:cNvGrpSpPr/>
            <p:nvPr/>
          </p:nvGrpSpPr>
          <p:grpSpPr>
            <a:xfrm>
              <a:off x="8667724" y="7987746"/>
              <a:ext cx="323165" cy="369332"/>
              <a:chOff x="7743648" y="4429479"/>
              <a:chExt cx="323165" cy="369332"/>
            </a:xfrm>
          </p:grpSpPr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2A598E7B-5448-40DA-98F7-0DA5DAD5B17D}"/>
                  </a:ext>
                </a:extLst>
              </p:cNvPr>
              <p:cNvSpPr/>
              <p:nvPr/>
            </p:nvSpPr>
            <p:spPr>
              <a:xfrm>
                <a:off x="7750701" y="4429479"/>
                <a:ext cx="3161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dirty="0">
                    <a:latin typeface="Bauhaus 93" panose="04030905020B02020C02" pitchFamily="82" charset="0"/>
                  </a:rPr>
                  <a:t>7</a:t>
                </a:r>
                <a:endParaRPr lang="en-US" dirty="0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EFDA2AC1-BB40-4A29-A8BC-70076F8585B0}"/>
                  </a:ext>
                </a:extLst>
              </p:cNvPr>
              <p:cNvSpPr/>
              <p:nvPr/>
            </p:nvSpPr>
            <p:spPr>
              <a:xfrm>
                <a:off x="7743648" y="4441930"/>
                <a:ext cx="323165" cy="323165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A921537-0E88-46AA-BCA8-6BE9218141BA}"/>
                </a:ext>
              </a:extLst>
            </p:cNvPr>
            <p:cNvCxnSpPr>
              <a:cxnSpLocks/>
              <a:stCxn id="45" idx="3"/>
              <a:endCxn id="185" idx="1"/>
            </p:cNvCxnSpPr>
            <p:nvPr/>
          </p:nvCxnSpPr>
          <p:spPr>
            <a:xfrm flipV="1">
              <a:off x="10777687" y="6170422"/>
              <a:ext cx="1780196" cy="273172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DA705F02-BAB5-49E0-B064-D851AFBF89CE}"/>
                </a:ext>
              </a:extLst>
            </p:cNvPr>
            <p:cNvSpPr txBox="1"/>
            <p:nvPr/>
          </p:nvSpPr>
          <p:spPr>
            <a:xfrm>
              <a:off x="9596300" y="1627709"/>
              <a:ext cx="1264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component</a:t>
              </a:r>
              <a:endParaRPr lang="en-US" dirty="0"/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AF50E791-AB82-4784-A2A8-B487A34A2510}"/>
                </a:ext>
              </a:extLst>
            </p:cNvPr>
            <p:cNvSpPr/>
            <p:nvPr/>
          </p:nvSpPr>
          <p:spPr>
            <a:xfrm>
              <a:off x="12557883" y="5635717"/>
              <a:ext cx="1551624" cy="1069410"/>
            </a:xfrm>
            <a:prstGeom prst="roundRect">
              <a:avLst>
                <a:gd name="adj" fmla="val 17582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F8D7A82D-E605-4D9C-953E-EC4D36C62A21}"/>
                </a:ext>
              </a:extLst>
            </p:cNvPr>
            <p:cNvSpPr/>
            <p:nvPr/>
          </p:nvSpPr>
          <p:spPr>
            <a:xfrm>
              <a:off x="12557883" y="7080266"/>
              <a:ext cx="1551624" cy="1069410"/>
            </a:xfrm>
            <a:prstGeom prst="roundRect">
              <a:avLst>
                <a:gd name="adj" fmla="val 17582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E41622C-94FD-4AB3-B599-E616F5087D51}"/>
                </a:ext>
              </a:extLst>
            </p:cNvPr>
            <p:cNvCxnSpPr>
              <a:cxnSpLocks/>
              <a:endCxn id="186" idx="1"/>
            </p:cNvCxnSpPr>
            <p:nvPr/>
          </p:nvCxnSpPr>
          <p:spPr>
            <a:xfrm flipV="1">
              <a:off x="10803917" y="7614971"/>
              <a:ext cx="1753966" cy="1287178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105C0F8A-F4B8-4F2E-BC56-A6BF1D7058B5}"/>
                </a:ext>
              </a:extLst>
            </p:cNvPr>
            <p:cNvSpPr txBox="1"/>
            <p:nvPr/>
          </p:nvSpPr>
          <p:spPr>
            <a:xfrm>
              <a:off x="755434" y="2897377"/>
              <a:ext cx="13540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err="1"/>
                <a:t>used</a:t>
              </a:r>
              <a:endParaRPr lang="de-DE" dirty="0"/>
            </a:p>
            <a:p>
              <a:pPr algn="ctr"/>
              <a:r>
                <a:rPr lang="de-DE" dirty="0" err="1"/>
                <a:t>components</a:t>
              </a:r>
              <a:endParaRPr lang="en-US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AA59EEB8-4C3C-45ED-9C29-BC8783C891BD}"/>
                </a:ext>
              </a:extLst>
            </p:cNvPr>
            <p:cNvSpPr txBox="1"/>
            <p:nvPr/>
          </p:nvSpPr>
          <p:spPr>
            <a:xfrm>
              <a:off x="12651512" y="4711049"/>
              <a:ext cx="13540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err="1"/>
                <a:t>using</a:t>
              </a:r>
              <a:endParaRPr lang="de-DE" dirty="0"/>
            </a:p>
            <a:p>
              <a:pPr algn="ctr"/>
              <a:r>
                <a:rPr lang="de-DE" dirty="0" err="1"/>
                <a:t>components</a:t>
              </a:r>
              <a:endParaRPr lang="en-US" dirty="0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BF54F34-92BD-42DF-9E11-F70F2799F1CC}"/>
                </a:ext>
              </a:extLst>
            </p:cNvPr>
            <p:cNvSpPr txBox="1"/>
            <p:nvPr/>
          </p:nvSpPr>
          <p:spPr>
            <a:xfrm>
              <a:off x="1134366" y="532922"/>
              <a:ext cx="2526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installation</a:t>
              </a:r>
              <a:r>
                <a:rPr lang="de-DE" dirty="0"/>
                <a:t> </a:t>
              </a:r>
              <a:r>
                <a:rPr lang="de-DE" dirty="0" err="1"/>
                <a:t>configuration</a:t>
              </a:r>
              <a:endParaRPr lang="en-US" dirty="0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3915A281-91C8-497F-B80B-3B27C3F9179B}"/>
                </a:ext>
              </a:extLst>
            </p:cNvPr>
            <p:cNvGrpSpPr/>
            <p:nvPr/>
          </p:nvGrpSpPr>
          <p:grpSpPr>
            <a:xfrm>
              <a:off x="7050229" y="8663335"/>
              <a:ext cx="597404" cy="388313"/>
              <a:chOff x="7050229" y="8663335"/>
              <a:chExt cx="597404" cy="388313"/>
            </a:xfrm>
          </p:grpSpPr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38A2D41E-1055-47DA-AB5E-6732EB6D89A6}"/>
                  </a:ext>
                </a:extLst>
              </p:cNvPr>
              <p:cNvSpPr/>
              <p:nvPr/>
            </p:nvSpPr>
            <p:spPr>
              <a:xfrm>
                <a:off x="7050229" y="8663335"/>
                <a:ext cx="597404" cy="38831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94B71CD7-FB32-4648-9922-D9F1448C7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091280" y="8716605"/>
                <a:ext cx="541891" cy="323165"/>
              </a:xfrm>
              <a:prstGeom prst="rect">
                <a:avLst/>
              </a:prstGeom>
              <a:noFill/>
            </p:spPr>
            <p:txBody>
              <a:bodyPr wrap="none" tIns="0" rtlCol="0" anchor="ctr" anchorCtr="1">
                <a:noAutofit/>
              </a:bodyPr>
              <a:lstStyle/>
              <a:p>
                <a:pPr algn="ctr"/>
                <a:r>
                  <a:rPr lang="de-DE" sz="1100" dirty="0" err="1"/>
                  <a:t>some</a:t>
                </a:r>
                <a:endParaRPr lang="de-DE" sz="1100" dirty="0"/>
              </a:p>
              <a:p>
                <a:pPr algn="ctr"/>
                <a:r>
                  <a:rPr lang="de-DE" sz="1100" dirty="0" err="1"/>
                  <a:t>state</a:t>
                </a:r>
                <a:endParaRPr lang="en-US" sz="1100" dirty="0"/>
              </a:p>
            </p:txBody>
          </p:sp>
        </p:grp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28D86247-672F-4DBC-AFEA-2C587D27D34E}"/>
                </a:ext>
              </a:extLst>
            </p:cNvPr>
            <p:cNvCxnSpPr>
              <a:cxnSpLocks/>
              <a:stCxn id="87" idx="3"/>
              <a:endCxn id="197" idx="2"/>
            </p:cNvCxnSpPr>
            <p:nvPr/>
          </p:nvCxnSpPr>
          <p:spPr>
            <a:xfrm flipV="1">
              <a:off x="6867333" y="9051648"/>
              <a:ext cx="481598" cy="8048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3FB4518-AD9F-4B44-94AC-05AE82339CFB}"/>
                </a:ext>
              </a:extLst>
            </p:cNvPr>
            <p:cNvCxnSpPr>
              <a:cxnSpLocks/>
              <a:stCxn id="197" idx="0"/>
              <a:endCxn id="39" idx="2"/>
            </p:cNvCxnSpPr>
            <p:nvPr/>
          </p:nvCxnSpPr>
          <p:spPr>
            <a:xfrm flipH="1" flipV="1">
              <a:off x="7337761" y="7834138"/>
              <a:ext cx="11170" cy="829197"/>
            </a:xfrm>
            <a:prstGeom prst="line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2E4C08E8-FB81-41B6-969B-950BD6BB36C3}"/>
                </a:ext>
              </a:extLst>
            </p:cNvPr>
            <p:cNvSpPr txBox="1"/>
            <p:nvPr/>
          </p:nvSpPr>
          <p:spPr>
            <a:xfrm>
              <a:off x="7144350" y="8231663"/>
              <a:ext cx="4219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err="1"/>
                <a:t>read</a:t>
              </a:r>
              <a:endParaRPr lang="en-US" sz="1000" dirty="0"/>
            </a:p>
          </p:txBody>
        </p: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56FDB41B-8D18-4A0D-A078-DEF211FC57B1}"/>
                </a:ext>
              </a:extLst>
            </p:cNvPr>
            <p:cNvGrpSpPr/>
            <p:nvPr/>
          </p:nvGrpSpPr>
          <p:grpSpPr>
            <a:xfrm>
              <a:off x="4367857" y="4241318"/>
              <a:ext cx="323165" cy="369332"/>
              <a:chOff x="7743648" y="4429479"/>
              <a:chExt cx="323165" cy="369332"/>
            </a:xfrm>
          </p:grpSpPr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FC435709-FB8D-4092-A6BA-FF0D1A08EBAC}"/>
                  </a:ext>
                </a:extLst>
              </p:cNvPr>
              <p:cNvSpPr/>
              <p:nvPr/>
            </p:nvSpPr>
            <p:spPr>
              <a:xfrm>
                <a:off x="7750701" y="4429479"/>
                <a:ext cx="3161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dirty="0">
                    <a:latin typeface="Bauhaus 93" panose="04030905020B02020C02" pitchFamily="82" charset="0"/>
                  </a:rPr>
                  <a:t>3</a:t>
                </a:r>
                <a:endParaRPr lang="en-US" dirty="0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2FAC9E89-A9E4-4B36-8D04-3C1A76AF4A3E}"/>
                  </a:ext>
                </a:extLst>
              </p:cNvPr>
              <p:cNvSpPr/>
              <p:nvPr/>
            </p:nvSpPr>
            <p:spPr>
              <a:xfrm>
                <a:off x="7743648" y="4441930"/>
                <a:ext cx="323165" cy="323165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710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7597EFF1-6E34-4EE5-899D-33D26E64E314}"/>
              </a:ext>
            </a:extLst>
          </p:cNvPr>
          <p:cNvGrpSpPr/>
          <p:nvPr/>
        </p:nvGrpSpPr>
        <p:grpSpPr>
          <a:xfrm>
            <a:off x="161350" y="703277"/>
            <a:ext cx="12725400" cy="9355123"/>
            <a:chOff x="161350" y="703277"/>
            <a:chExt cx="12725400" cy="9355123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DB866BB-920D-4DFB-9FE1-A1DC885C2071}"/>
                </a:ext>
              </a:extLst>
            </p:cNvPr>
            <p:cNvSpPr/>
            <p:nvPr/>
          </p:nvSpPr>
          <p:spPr>
            <a:xfrm>
              <a:off x="3486532" y="3543708"/>
              <a:ext cx="4655880" cy="3167740"/>
            </a:xfrm>
            <a:prstGeom prst="roundRect">
              <a:avLst>
                <a:gd name="adj" fmla="val 6567"/>
              </a:avLst>
            </a:prstGeom>
            <a:solidFill>
              <a:srgbClr val="FFE9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6E168D0-7B26-43DD-891D-7482B040BD41}"/>
                </a:ext>
              </a:extLst>
            </p:cNvPr>
            <p:cNvSpPr/>
            <p:nvPr/>
          </p:nvSpPr>
          <p:spPr>
            <a:xfrm>
              <a:off x="161350" y="703277"/>
              <a:ext cx="12725400" cy="9355123"/>
            </a:xfrm>
            <a:prstGeom prst="rect">
              <a:avLst/>
            </a:prstGeom>
            <a:solidFill>
              <a:schemeClr val="bg1">
                <a:lumMod val="75000"/>
                <a:alpha val="2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5CB3DB6C-0876-4C3B-AE9F-8D786656DC4C}"/>
                </a:ext>
              </a:extLst>
            </p:cNvPr>
            <p:cNvSpPr/>
            <p:nvPr/>
          </p:nvSpPr>
          <p:spPr>
            <a:xfrm>
              <a:off x="625517" y="4648159"/>
              <a:ext cx="1551624" cy="1069410"/>
            </a:xfrm>
            <a:prstGeom prst="roundRect">
              <a:avLst>
                <a:gd name="adj" fmla="val 17582"/>
              </a:avLst>
            </a:prstGeom>
            <a:solidFill>
              <a:srgbClr val="FFE9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F013AF1-29F8-470D-BED0-217917BDC8D3}"/>
                </a:ext>
              </a:extLst>
            </p:cNvPr>
            <p:cNvSpPr/>
            <p:nvPr/>
          </p:nvSpPr>
          <p:spPr>
            <a:xfrm>
              <a:off x="625517" y="3459919"/>
              <a:ext cx="1551624" cy="1069410"/>
            </a:xfrm>
            <a:prstGeom prst="roundRect">
              <a:avLst>
                <a:gd name="adj" fmla="val 17582"/>
              </a:avLst>
            </a:prstGeom>
            <a:solidFill>
              <a:srgbClr val="FFE9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111D261-C47F-4A09-8DB3-8B4D7E08B322}"/>
                </a:ext>
              </a:extLst>
            </p:cNvPr>
            <p:cNvSpPr/>
            <p:nvPr/>
          </p:nvSpPr>
          <p:spPr>
            <a:xfrm>
              <a:off x="9714207" y="3208967"/>
              <a:ext cx="1551624" cy="1069410"/>
            </a:xfrm>
            <a:prstGeom prst="roundRect">
              <a:avLst>
                <a:gd name="adj" fmla="val 17582"/>
              </a:avLst>
            </a:prstGeom>
            <a:solidFill>
              <a:srgbClr val="FFE9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0C98960-D493-4305-AC67-22ABDCB72F78}"/>
                </a:ext>
              </a:extLst>
            </p:cNvPr>
            <p:cNvSpPr/>
            <p:nvPr/>
          </p:nvSpPr>
          <p:spPr>
            <a:xfrm>
              <a:off x="9714207" y="4653516"/>
              <a:ext cx="1551624" cy="1069410"/>
            </a:xfrm>
            <a:prstGeom prst="roundRect">
              <a:avLst>
                <a:gd name="adj" fmla="val 17582"/>
              </a:avLst>
            </a:prstGeom>
            <a:solidFill>
              <a:srgbClr val="FFE9A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3626697-F120-4C84-83B4-A560473237A8}"/>
                </a:ext>
              </a:extLst>
            </p:cNvPr>
            <p:cNvSpPr/>
            <p:nvPr/>
          </p:nvSpPr>
          <p:spPr>
            <a:xfrm>
              <a:off x="361949" y="2204963"/>
              <a:ext cx="11449051" cy="3663805"/>
            </a:xfrm>
            <a:prstGeom prst="rect">
              <a:avLst/>
            </a:prstGeom>
            <a:solidFill>
              <a:srgbClr val="FFD869">
                <a:alpha val="22000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F97F9B-3BAD-4CA1-A814-019A621E725B}"/>
                </a:ext>
              </a:extLst>
            </p:cNvPr>
            <p:cNvGrpSpPr/>
            <p:nvPr/>
          </p:nvGrpSpPr>
          <p:grpSpPr>
            <a:xfrm>
              <a:off x="928455" y="3639645"/>
              <a:ext cx="1294393" cy="711478"/>
              <a:chOff x="939798" y="2396952"/>
              <a:chExt cx="1294393" cy="71147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3EB1B07-A832-497F-8C49-4DADD0D7066A}"/>
                  </a:ext>
                </a:extLst>
              </p:cNvPr>
              <p:cNvSpPr/>
              <p:nvPr/>
            </p:nvSpPr>
            <p:spPr>
              <a:xfrm>
                <a:off x="1288292" y="2720117"/>
                <a:ext cx="597404" cy="38831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B23302-8475-4EE4-8976-4DD56005F8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9798" y="2396952"/>
                <a:ext cx="1294393" cy="323165"/>
              </a:xfrm>
              <a:prstGeom prst="rect">
                <a:avLst/>
              </a:prstGeom>
              <a:noFill/>
            </p:spPr>
            <p:txBody>
              <a:bodyPr wrap="none" tIns="0" rtlCol="0" anchor="ctr" anchorCtr="1">
                <a:noAutofit/>
              </a:bodyPr>
              <a:lstStyle/>
              <a:p>
                <a:r>
                  <a:rPr lang="de-DE" sz="1100" dirty="0" err="1"/>
                  <a:t>export.yaml</a:t>
                </a:r>
                <a:endParaRPr lang="en-US" sz="1100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32E9446-B81F-49D1-AEA6-1A2F294ACCF7}"/>
                </a:ext>
              </a:extLst>
            </p:cNvPr>
            <p:cNvGrpSpPr/>
            <p:nvPr/>
          </p:nvGrpSpPr>
          <p:grpSpPr>
            <a:xfrm>
              <a:off x="922413" y="4674288"/>
              <a:ext cx="1294393" cy="711478"/>
              <a:chOff x="939798" y="2396952"/>
              <a:chExt cx="1294393" cy="71147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FE8C06E-F9EA-4C5B-A129-A60C3CE4BED7}"/>
                  </a:ext>
                </a:extLst>
              </p:cNvPr>
              <p:cNvSpPr/>
              <p:nvPr/>
            </p:nvSpPr>
            <p:spPr>
              <a:xfrm>
                <a:off x="1288292" y="2720117"/>
                <a:ext cx="597404" cy="38831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CA55A1-B800-4A39-9360-CB24AFC91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9798" y="2396952"/>
                <a:ext cx="1294393" cy="323165"/>
              </a:xfrm>
              <a:prstGeom prst="rect">
                <a:avLst/>
              </a:prstGeom>
              <a:noFill/>
            </p:spPr>
            <p:txBody>
              <a:bodyPr wrap="none" tIns="0" rtlCol="0" anchor="ctr" anchorCtr="1">
                <a:noAutofit/>
              </a:bodyPr>
              <a:lstStyle/>
              <a:p>
                <a:r>
                  <a:rPr lang="de-DE" sz="1100" dirty="0" err="1"/>
                  <a:t>export.yaml</a:t>
                </a:r>
                <a:endParaRPr lang="en-US" sz="1100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4CCB48-4D67-451D-8F0B-154164245727}"/>
                </a:ext>
              </a:extLst>
            </p:cNvPr>
            <p:cNvSpPr txBox="1"/>
            <p:nvPr/>
          </p:nvSpPr>
          <p:spPr>
            <a:xfrm>
              <a:off x="755434" y="2516377"/>
              <a:ext cx="13540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err="1"/>
                <a:t>used</a:t>
              </a:r>
              <a:endParaRPr lang="de-DE" dirty="0"/>
            </a:p>
            <a:p>
              <a:pPr algn="ctr"/>
              <a:r>
                <a:rPr lang="de-DE" dirty="0" err="1"/>
                <a:t>components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C14D6B-8870-40EC-A78B-B0B271C703A3}"/>
                </a:ext>
              </a:extLst>
            </p:cNvPr>
            <p:cNvSpPr txBox="1"/>
            <p:nvPr/>
          </p:nvSpPr>
          <p:spPr>
            <a:xfrm>
              <a:off x="9807836" y="2284299"/>
              <a:ext cx="13540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err="1"/>
                <a:t>using</a:t>
              </a:r>
              <a:endParaRPr lang="de-DE" dirty="0"/>
            </a:p>
            <a:p>
              <a:pPr algn="ctr"/>
              <a:r>
                <a:rPr lang="de-DE" dirty="0" err="1"/>
                <a:t>components</a:t>
              </a:r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73A7924-7A4F-4262-A48C-8A036F5A7176}"/>
                </a:ext>
              </a:extLst>
            </p:cNvPr>
            <p:cNvGrpSpPr/>
            <p:nvPr/>
          </p:nvGrpSpPr>
          <p:grpSpPr>
            <a:xfrm>
              <a:off x="4387728" y="918724"/>
              <a:ext cx="1049622" cy="1022697"/>
              <a:chOff x="4131473" y="481568"/>
              <a:chExt cx="1049622" cy="1022697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A20A1CF-BE7E-45BE-AAD8-8C8551479C67}"/>
                  </a:ext>
                </a:extLst>
              </p:cNvPr>
              <p:cNvSpPr/>
              <p:nvPr/>
            </p:nvSpPr>
            <p:spPr>
              <a:xfrm>
                <a:off x="4165095" y="843865"/>
                <a:ext cx="1016000" cy="6604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FD54A6-9E65-4C01-B9F1-C6F1559FC723}"/>
                  </a:ext>
                </a:extLst>
              </p:cNvPr>
              <p:cNvSpPr txBox="1"/>
              <p:nvPr/>
            </p:nvSpPr>
            <p:spPr>
              <a:xfrm>
                <a:off x="4131473" y="481568"/>
                <a:ext cx="9823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600" dirty="0" err="1"/>
                  <a:t>acre.yaml</a:t>
                </a:r>
                <a:endParaRPr lang="en-US" sz="1600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DD7E187-CA17-4E90-8276-DDDEDF9AE9A2}"/>
                </a:ext>
              </a:extLst>
            </p:cNvPr>
            <p:cNvGrpSpPr/>
            <p:nvPr/>
          </p:nvGrpSpPr>
          <p:grpSpPr>
            <a:xfrm>
              <a:off x="3486532" y="3723500"/>
              <a:ext cx="1294393" cy="711478"/>
              <a:chOff x="939798" y="2396952"/>
              <a:chExt cx="1294393" cy="71147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B7DDAA9-D4CE-48B5-9A5B-BFA2A52EAD85}"/>
                  </a:ext>
                </a:extLst>
              </p:cNvPr>
              <p:cNvSpPr/>
              <p:nvPr/>
            </p:nvSpPr>
            <p:spPr>
              <a:xfrm>
                <a:off x="1288292" y="2720117"/>
                <a:ext cx="597404" cy="38831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46EBE1A-2295-4895-9326-1BC412F15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9798" y="2396952"/>
                <a:ext cx="1294393" cy="323165"/>
              </a:xfrm>
              <a:prstGeom prst="rect">
                <a:avLst/>
              </a:prstGeom>
              <a:noFill/>
            </p:spPr>
            <p:txBody>
              <a:bodyPr wrap="none" tIns="0" rtlCol="0" anchor="ctr" anchorCtr="1">
                <a:noAutofit/>
              </a:bodyPr>
              <a:lstStyle/>
              <a:p>
                <a:r>
                  <a:rPr lang="de-DE" sz="1100" dirty="0" err="1"/>
                  <a:t>component.yaml</a:t>
                </a:r>
                <a:endParaRPr lang="en-US" sz="1100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6F97672-AB97-45F9-BE4D-A12904EB76BA}"/>
                </a:ext>
              </a:extLst>
            </p:cNvPr>
            <p:cNvGrpSpPr/>
            <p:nvPr/>
          </p:nvGrpSpPr>
          <p:grpSpPr>
            <a:xfrm>
              <a:off x="5609626" y="5026087"/>
              <a:ext cx="1294393" cy="711478"/>
              <a:chOff x="939798" y="2396952"/>
              <a:chExt cx="1294393" cy="71147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0B3D31A-FDC4-469B-9CDA-F4F2C065FC8B}"/>
                  </a:ext>
                </a:extLst>
              </p:cNvPr>
              <p:cNvSpPr/>
              <p:nvPr/>
            </p:nvSpPr>
            <p:spPr>
              <a:xfrm>
                <a:off x="1288292" y="2720117"/>
                <a:ext cx="597404" cy="38831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712083-B57D-4DE0-994C-2581866984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9798" y="2396952"/>
                <a:ext cx="1294393" cy="323165"/>
              </a:xfrm>
              <a:prstGeom prst="rect">
                <a:avLst/>
              </a:prstGeom>
              <a:noFill/>
            </p:spPr>
            <p:txBody>
              <a:bodyPr wrap="none" tIns="0" rtlCol="0" anchor="ctr" anchorCtr="1">
                <a:noAutofit/>
              </a:bodyPr>
              <a:lstStyle/>
              <a:p>
                <a:r>
                  <a:rPr lang="de-DE" sz="1100" dirty="0" err="1"/>
                  <a:t>state.yaml</a:t>
                </a:r>
                <a:endParaRPr lang="en-US" sz="1100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334D261-2DDE-45FF-85BE-5C6062CC421B}"/>
                </a:ext>
              </a:extLst>
            </p:cNvPr>
            <p:cNvGrpSpPr/>
            <p:nvPr/>
          </p:nvGrpSpPr>
          <p:grpSpPr>
            <a:xfrm>
              <a:off x="6798036" y="5026087"/>
              <a:ext cx="1294393" cy="711478"/>
              <a:chOff x="939798" y="2396952"/>
              <a:chExt cx="1294393" cy="711478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B289D65-B8C8-4B6A-9184-CD6CA5DF8F45}"/>
                  </a:ext>
                </a:extLst>
              </p:cNvPr>
              <p:cNvSpPr/>
              <p:nvPr/>
            </p:nvSpPr>
            <p:spPr>
              <a:xfrm>
                <a:off x="1288292" y="2720117"/>
                <a:ext cx="597404" cy="38831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0BE1DBC-2019-4063-8946-64214E9CE9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9798" y="2396952"/>
                <a:ext cx="1294393" cy="323165"/>
              </a:xfrm>
              <a:prstGeom prst="rect">
                <a:avLst/>
              </a:prstGeom>
              <a:noFill/>
            </p:spPr>
            <p:txBody>
              <a:bodyPr wrap="none" tIns="0" rtlCol="0" anchor="ctr" anchorCtr="1">
                <a:noAutofit/>
              </a:bodyPr>
              <a:lstStyle/>
              <a:p>
                <a:r>
                  <a:rPr lang="de-DE" sz="1100" dirty="0" err="1"/>
                  <a:t>export.yaml</a:t>
                </a:r>
                <a:endParaRPr lang="en-US" sz="1100" dirty="0"/>
              </a:p>
            </p:txBody>
          </p:sp>
        </p:grpSp>
        <p:sp>
          <p:nvSpPr>
            <p:cNvPr id="39" name="Arrow: Down 38">
              <a:extLst>
                <a:ext uri="{FF2B5EF4-FFF2-40B4-BE49-F238E27FC236}">
                  <a16:creationId xmlns:a16="http://schemas.microsoft.com/office/drawing/2014/main" id="{41E8356C-1F00-4887-BC95-A7560FE99B4E}"/>
                </a:ext>
              </a:extLst>
            </p:cNvPr>
            <p:cNvSpPr/>
            <p:nvPr/>
          </p:nvSpPr>
          <p:spPr>
            <a:xfrm>
              <a:off x="4796642" y="4852656"/>
              <a:ext cx="517374" cy="3888566"/>
            </a:xfrm>
            <a:prstGeom prst="down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lowchart: Multidocument 39">
              <a:extLst>
                <a:ext uri="{FF2B5EF4-FFF2-40B4-BE49-F238E27FC236}">
                  <a16:creationId xmlns:a16="http://schemas.microsoft.com/office/drawing/2014/main" id="{073948E0-A1B9-49E6-9095-D8B1A4C97E1C}"/>
                </a:ext>
              </a:extLst>
            </p:cNvPr>
            <p:cNvSpPr/>
            <p:nvPr/>
          </p:nvSpPr>
          <p:spPr>
            <a:xfrm>
              <a:off x="4413848" y="8741224"/>
              <a:ext cx="1156740" cy="933076"/>
            </a:xfrm>
            <a:prstGeom prst="flowChartMultidocument">
              <a:avLst/>
            </a:prstGeom>
            <a:solidFill>
              <a:srgbClr val="FF97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6EA5851-571F-4886-B0CF-ED415637251D}"/>
                </a:ext>
              </a:extLst>
            </p:cNvPr>
            <p:cNvSpPr txBox="1"/>
            <p:nvPr/>
          </p:nvSpPr>
          <p:spPr>
            <a:xfrm>
              <a:off x="4372383" y="8983162"/>
              <a:ext cx="10668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 err="1"/>
                <a:t>deployment</a:t>
              </a:r>
              <a:endParaRPr lang="de-DE" sz="1400" dirty="0"/>
            </a:p>
            <a:p>
              <a:pPr algn="ctr"/>
              <a:r>
                <a:rPr lang="de-DE" sz="1400" dirty="0" err="1"/>
                <a:t>targets</a:t>
              </a:r>
              <a:endParaRPr lang="en-US" sz="1400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B59F057-ED5F-49F8-9B6C-22E075904283}"/>
                </a:ext>
              </a:extLst>
            </p:cNvPr>
            <p:cNvCxnSpPr>
              <a:cxnSpLocks/>
            </p:cNvCxnSpPr>
            <p:nvPr/>
          </p:nvCxnSpPr>
          <p:spPr>
            <a:xfrm>
              <a:off x="3486532" y="5026650"/>
              <a:ext cx="34475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B7C6DCB-541B-4F4C-9EFA-21CC3C9DE0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4125" y="3534276"/>
              <a:ext cx="0" cy="3177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EDA4C20-AFC7-4CA9-9CBE-2CC04A7B9ABF}"/>
                </a:ext>
              </a:extLst>
            </p:cNvPr>
            <p:cNvGrpSpPr/>
            <p:nvPr/>
          </p:nvGrpSpPr>
          <p:grpSpPr>
            <a:xfrm>
              <a:off x="6781536" y="5859553"/>
              <a:ext cx="1294393" cy="711478"/>
              <a:chOff x="939798" y="2396952"/>
              <a:chExt cx="1294393" cy="711478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3F97291-E813-488C-BB93-BCA185DAE933}"/>
                  </a:ext>
                </a:extLst>
              </p:cNvPr>
              <p:cNvSpPr/>
              <p:nvPr/>
            </p:nvSpPr>
            <p:spPr>
              <a:xfrm>
                <a:off x="1288292" y="2720117"/>
                <a:ext cx="597404" cy="38831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951E51B-F6BC-4733-8616-D222D5AC7F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9798" y="2396952"/>
                <a:ext cx="1294393" cy="323165"/>
              </a:xfrm>
              <a:prstGeom prst="rect">
                <a:avLst/>
              </a:prstGeom>
              <a:noFill/>
            </p:spPr>
            <p:txBody>
              <a:bodyPr wrap="none" tIns="0" rtlCol="0" anchor="ctr" anchorCtr="1">
                <a:noAutofit/>
              </a:bodyPr>
              <a:lstStyle/>
              <a:p>
                <a:r>
                  <a:rPr lang="de-DE" sz="1100" dirty="0" err="1"/>
                  <a:t>export.yaml</a:t>
                </a:r>
                <a:endParaRPr lang="en-US" sz="1100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EFA326F-4ED7-4BF6-9DEB-B4836796CE3E}"/>
                </a:ext>
              </a:extLst>
            </p:cNvPr>
            <p:cNvGrpSpPr/>
            <p:nvPr/>
          </p:nvGrpSpPr>
          <p:grpSpPr>
            <a:xfrm>
              <a:off x="4947243" y="5856576"/>
              <a:ext cx="1294393" cy="711478"/>
              <a:chOff x="939798" y="2396952"/>
              <a:chExt cx="1294393" cy="711478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8595062-DBCC-442D-ADCC-199287890A9F}"/>
                  </a:ext>
                </a:extLst>
              </p:cNvPr>
              <p:cNvSpPr/>
              <p:nvPr/>
            </p:nvSpPr>
            <p:spPr>
              <a:xfrm>
                <a:off x="1288292" y="2720117"/>
                <a:ext cx="597404" cy="38831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1A16DFF-116F-467F-A440-AC96BA726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9798" y="2396952"/>
                <a:ext cx="1294393" cy="323165"/>
              </a:xfrm>
              <a:prstGeom prst="rect">
                <a:avLst/>
              </a:prstGeom>
              <a:noFill/>
            </p:spPr>
            <p:txBody>
              <a:bodyPr wrap="none" tIns="0" rtlCol="0" anchor="ctr" anchorCtr="1">
                <a:noAutofit/>
              </a:bodyPr>
              <a:lstStyle/>
              <a:p>
                <a:r>
                  <a:rPr lang="de-DE" sz="1100" dirty="0" err="1"/>
                  <a:t>state.yaml</a:t>
                </a:r>
                <a:endParaRPr lang="en-US" sz="1100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281ECAB-CCE5-4018-90F3-18E75EEF81B4}"/>
                </a:ext>
              </a:extLst>
            </p:cNvPr>
            <p:cNvGrpSpPr/>
            <p:nvPr/>
          </p:nvGrpSpPr>
          <p:grpSpPr>
            <a:xfrm>
              <a:off x="6081634" y="6177263"/>
              <a:ext cx="597404" cy="388313"/>
              <a:chOff x="7050229" y="8663335"/>
              <a:chExt cx="597404" cy="388313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0800595-EA55-4A5F-A7E6-9708651E82BF}"/>
                  </a:ext>
                </a:extLst>
              </p:cNvPr>
              <p:cNvSpPr/>
              <p:nvPr/>
            </p:nvSpPr>
            <p:spPr>
              <a:xfrm>
                <a:off x="7050229" y="8663335"/>
                <a:ext cx="597404" cy="38831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9504617-09EE-4046-8782-4CF21B799C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091280" y="8716605"/>
                <a:ext cx="541891" cy="323165"/>
              </a:xfrm>
              <a:prstGeom prst="rect">
                <a:avLst/>
              </a:prstGeom>
              <a:noFill/>
            </p:spPr>
            <p:txBody>
              <a:bodyPr wrap="none" tIns="0" rtlCol="0" anchor="ctr" anchorCtr="1">
                <a:noAutofit/>
              </a:bodyPr>
              <a:lstStyle/>
              <a:p>
                <a:pPr algn="ctr"/>
                <a:r>
                  <a:rPr lang="de-DE" sz="1100" dirty="0" err="1"/>
                  <a:t>some</a:t>
                </a:r>
                <a:endParaRPr lang="de-DE" sz="1100" dirty="0"/>
              </a:p>
              <a:p>
                <a:pPr algn="ctr"/>
                <a:r>
                  <a:rPr lang="de-DE" sz="1100" dirty="0" err="1"/>
                  <a:t>state</a:t>
                </a:r>
                <a:endParaRPr lang="en-US" sz="1100" dirty="0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D4994C2-CE33-40B4-A4C9-DC0E07EB2ECE}"/>
                </a:ext>
              </a:extLst>
            </p:cNvPr>
            <p:cNvSpPr txBox="1"/>
            <p:nvPr/>
          </p:nvSpPr>
          <p:spPr>
            <a:xfrm>
              <a:off x="3562009" y="6050552"/>
              <a:ext cx="594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err="1"/>
                <a:t>state</a:t>
              </a:r>
              <a:endParaRPr lang="en-US" sz="16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905327A-FFFB-4853-B46B-C836E39720EA}"/>
                </a:ext>
              </a:extLst>
            </p:cNvPr>
            <p:cNvSpPr txBox="1"/>
            <p:nvPr/>
          </p:nvSpPr>
          <p:spPr>
            <a:xfrm rot="5400000">
              <a:off x="7498219" y="6119464"/>
              <a:ext cx="9235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err="1"/>
                <a:t>interface</a:t>
              </a:r>
              <a:endParaRPr lang="en-US" sz="16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87A1E27-E8FB-446D-839D-F5FEBDD72661}"/>
                </a:ext>
              </a:extLst>
            </p:cNvPr>
            <p:cNvSpPr txBox="1"/>
            <p:nvPr/>
          </p:nvSpPr>
          <p:spPr>
            <a:xfrm>
              <a:off x="5606447" y="3534276"/>
              <a:ext cx="739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err="1"/>
                <a:t>source</a:t>
              </a:r>
              <a:endParaRPr lang="en-US" sz="16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A1F396C-024B-4D45-9D84-EF32A525AED1}"/>
                </a:ext>
              </a:extLst>
            </p:cNvPr>
            <p:cNvSpPr txBox="1"/>
            <p:nvPr/>
          </p:nvSpPr>
          <p:spPr>
            <a:xfrm>
              <a:off x="4866820" y="2950543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4694376-83EB-4C25-9C51-8277007512EE}"/>
                </a:ext>
              </a:extLst>
            </p:cNvPr>
            <p:cNvSpPr txBox="1"/>
            <p:nvPr/>
          </p:nvSpPr>
          <p:spPr>
            <a:xfrm>
              <a:off x="3727961" y="3170063"/>
              <a:ext cx="1264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component</a:t>
              </a:r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E2B3780-169D-42B5-996F-BC02E73B959E}"/>
                </a:ext>
              </a:extLst>
            </p:cNvPr>
            <p:cNvGrpSpPr/>
            <p:nvPr/>
          </p:nvGrpSpPr>
          <p:grpSpPr>
            <a:xfrm>
              <a:off x="4415252" y="4206326"/>
              <a:ext cx="1294393" cy="711478"/>
              <a:chOff x="939798" y="2396952"/>
              <a:chExt cx="1294393" cy="71147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A6309A5-EC3F-4DB9-B0C5-2F731F736E24}"/>
                  </a:ext>
                </a:extLst>
              </p:cNvPr>
              <p:cNvSpPr/>
              <p:nvPr/>
            </p:nvSpPr>
            <p:spPr>
              <a:xfrm>
                <a:off x="1288292" y="2720117"/>
                <a:ext cx="597404" cy="38831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FA5D56-DDA2-4907-8DCB-0A365672B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39798" y="2396952"/>
                <a:ext cx="1294393" cy="323165"/>
              </a:xfrm>
              <a:prstGeom prst="rect">
                <a:avLst/>
              </a:prstGeom>
              <a:noFill/>
            </p:spPr>
            <p:txBody>
              <a:bodyPr wrap="none" tIns="0" rtlCol="0" anchor="ctr" anchorCtr="1">
                <a:noAutofit/>
              </a:bodyPr>
              <a:lstStyle/>
              <a:p>
                <a:r>
                  <a:rPr lang="de-DE" sz="1100" dirty="0" err="1"/>
                  <a:t>deployment.yaml</a:t>
                </a:r>
                <a:endParaRPr lang="en-US" sz="1100" dirty="0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55600F3-D8EE-4CD9-A23F-1F95D2EF3E6E}"/>
                </a:ext>
              </a:extLst>
            </p:cNvPr>
            <p:cNvSpPr txBox="1"/>
            <p:nvPr/>
          </p:nvSpPr>
          <p:spPr>
            <a:xfrm rot="5400000">
              <a:off x="4211943" y="6217372"/>
              <a:ext cx="1683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config</a:t>
              </a:r>
              <a:r>
                <a:rPr lang="de-DE" dirty="0"/>
                <a:t> &amp; </a:t>
              </a:r>
              <a:r>
                <a:rPr lang="de-DE" dirty="0" err="1"/>
                <a:t>control</a:t>
              </a:r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9CE1336-FA6B-4D1C-BCE5-9DB2CFACFA29}"/>
                </a:ext>
              </a:extLst>
            </p:cNvPr>
            <p:cNvCxnSpPr>
              <a:stCxn id="2" idx="3"/>
              <a:endCxn id="17" idx="1"/>
            </p:cNvCxnSpPr>
            <p:nvPr/>
          </p:nvCxnSpPr>
          <p:spPr>
            <a:xfrm flipV="1">
              <a:off x="2177141" y="5127578"/>
              <a:ext cx="1309391" cy="55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0BCF45E-02FA-49CC-A7FA-063C487EEC66}"/>
                </a:ext>
              </a:extLst>
            </p:cNvPr>
            <p:cNvCxnSpPr>
              <a:stCxn id="3" idx="3"/>
              <a:endCxn id="17" idx="1"/>
            </p:cNvCxnSpPr>
            <p:nvPr/>
          </p:nvCxnSpPr>
          <p:spPr>
            <a:xfrm>
              <a:off x="2177141" y="3994624"/>
              <a:ext cx="1309391" cy="1132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AF3FF00-F1E0-4335-93A1-49FCE5A502D6}"/>
                </a:ext>
              </a:extLst>
            </p:cNvPr>
            <p:cNvCxnSpPr>
              <a:cxnSpLocks/>
              <a:stCxn id="17" idx="3"/>
              <a:endCxn id="11" idx="1"/>
            </p:cNvCxnSpPr>
            <p:nvPr/>
          </p:nvCxnSpPr>
          <p:spPr>
            <a:xfrm flipV="1">
              <a:off x="8142412" y="3743672"/>
              <a:ext cx="1571795" cy="1383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DB8C3DA4-D488-4900-B4E3-7F681FEFBF45}"/>
                </a:ext>
              </a:extLst>
            </p:cNvPr>
            <p:cNvCxnSpPr>
              <a:cxnSpLocks/>
              <a:stCxn id="17" idx="3"/>
              <a:endCxn id="12" idx="1"/>
            </p:cNvCxnSpPr>
            <p:nvPr/>
          </p:nvCxnSpPr>
          <p:spPr>
            <a:xfrm>
              <a:off x="8142412" y="5127578"/>
              <a:ext cx="1571795" cy="606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0B984B-FC94-4EE3-BFD2-3932E1F14AB0}"/>
                </a:ext>
              </a:extLst>
            </p:cNvPr>
            <p:cNvSpPr txBox="1"/>
            <p:nvPr/>
          </p:nvSpPr>
          <p:spPr>
            <a:xfrm>
              <a:off x="913814" y="1072612"/>
              <a:ext cx="2526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installation</a:t>
              </a:r>
              <a:r>
                <a:rPr lang="de-DE" dirty="0"/>
                <a:t> </a:t>
              </a:r>
              <a:r>
                <a:rPr lang="de-DE" dirty="0" err="1"/>
                <a:t>configuration</a:t>
              </a:r>
              <a:endParaRPr 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4DF48AA-EE03-4BDA-A782-4905C84E816D}"/>
                </a:ext>
              </a:extLst>
            </p:cNvPr>
            <p:cNvSpPr txBox="1"/>
            <p:nvPr/>
          </p:nvSpPr>
          <p:spPr>
            <a:xfrm>
              <a:off x="5743963" y="2280174"/>
              <a:ext cx="1900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Installation </a:t>
              </a:r>
              <a:r>
                <a:rPr lang="de-DE" dirty="0" err="1"/>
                <a:t>source</a:t>
              </a:r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E0E02EC-5C2D-4F08-8FD3-C056EFC92FB0}"/>
                </a:ext>
              </a:extLst>
            </p:cNvPr>
            <p:cNvSpPr txBox="1"/>
            <p:nvPr/>
          </p:nvSpPr>
          <p:spPr>
            <a:xfrm>
              <a:off x="11639635" y="703280"/>
              <a:ext cx="1219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installation</a:t>
              </a:r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AD41027-3B49-486D-BBEC-344E93E2E9A9}"/>
                </a:ext>
              </a:extLst>
            </p:cNvPr>
            <p:cNvGrpSpPr/>
            <p:nvPr/>
          </p:nvGrpSpPr>
          <p:grpSpPr>
            <a:xfrm>
              <a:off x="4401061" y="7339131"/>
              <a:ext cx="1016000" cy="549896"/>
              <a:chOff x="2437894" y="5802308"/>
              <a:chExt cx="1016000" cy="549896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EFB03E5-E2C5-484F-A706-206099188DE2}"/>
                  </a:ext>
                </a:extLst>
              </p:cNvPr>
              <p:cNvSpPr/>
              <p:nvPr/>
            </p:nvSpPr>
            <p:spPr>
              <a:xfrm>
                <a:off x="2437894" y="5802308"/>
                <a:ext cx="1016000" cy="54989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38D1E4C-0158-41FF-921F-C01F6DB66A68}"/>
                  </a:ext>
                </a:extLst>
              </p:cNvPr>
              <p:cNvSpPr txBox="1"/>
              <p:nvPr/>
            </p:nvSpPr>
            <p:spPr>
              <a:xfrm>
                <a:off x="2662002" y="5938756"/>
                <a:ext cx="567784" cy="276999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:r>
                  <a:rPr lang="de-DE" sz="1200" dirty="0" err="1"/>
                  <a:t>plugin</a:t>
                </a:r>
                <a:endParaRPr lang="en-US" sz="1200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1AED2AB-2E45-4A1C-BB5B-54843139331E}"/>
                </a:ext>
              </a:extLst>
            </p:cNvPr>
            <p:cNvGrpSpPr/>
            <p:nvPr/>
          </p:nvGrpSpPr>
          <p:grpSpPr>
            <a:xfrm>
              <a:off x="4553461" y="7491531"/>
              <a:ext cx="1016000" cy="549896"/>
              <a:chOff x="2437894" y="5802308"/>
              <a:chExt cx="1016000" cy="549896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BA47AAC-C098-4727-A4D1-8D98987EB997}"/>
                  </a:ext>
                </a:extLst>
              </p:cNvPr>
              <p:cNvSpPr/>
              <p:nvPr/>
            </p:nvSpPr>
            <p:spPr>
              <a:xfrm>
                <a:off x="2437894" y="5802308"/>
                <a:ext cx="1016000" cy="54989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995BCB5-1239-4257-93DD-3E96C44E9364}"/>
                  </a:ext>
                </a:extLst>
              </p:cNvPr>
              <p:cNvSpPr txBox="1"/>
              <p:nvPr/>
            </p:nvSpPr>
            <p:spPr>
              <a:xfrm>
                <a:off x="2662002" y="5938756"/>
                <a:ext cx="567784" cy="276999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:r>
                  <a:rPr lang="de-DE" sz="1200" dirty="0" err="1"/>
                  <a:t>plugin</a:t>
                </a:r>
                <a:endParaRPr lang="en-US" sz="1200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FECB2FF-93B2-42D6-8304-BA69CBE8AE74}"/>
                </a:ext>
              </a:extLst>
            </p:cNvPr>
            <p:cNvGrpSpPr/>
            <p:nvPr/>
          </p:nvGrpSpPr>
          <p:grpSpPr>
            <a:xfrm>
              <a:off x="4705861" y="7643931"/>
              <a:ext cx="1016000" cy="549896"/>
              <a:chOff x="2437894" y="5802308"/>
              <a:chExt cx="1016000" cy="549896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03F4C89-178A-433A-85A1-B239D788B00D}"/>
                  </a:ext>
                </a:extLst>
              </p:cNvPr>
              <p:cNvSpPr/>
              <p:nvPr/>
            </p:nvSpPr>
            <p:spPr>
              <a:xfrm>
                <a:off x="2437894" y="5802308"/>
                <a:ext cx="1016000" cy="54989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873B7A-F116-4B26-BEB3-9F33F36470CF}"/>
                  </a:ext>
                </a:extLst>
              </p:cNvPr>
              <p:cNvSpPr txBox="1"/>
              <p:nvPr/>
            </p:nvSpPr>
            <p:spPr>
              <a:xfrm>
                <a:off x="2662002" y="5938756"/>
                <a:ext cx="567784" cy="276999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:r>
                  <a:rPr lang="de-DE" sz="1200" dirty="0" err="1"/>
                  <a:t>plugin</a:t>
                </a:r>
                <a:endParaRPr lang="en-US" sz="1200" dirty="0"/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5EC734B5-14FD-4013-8FAC-87595D89253E}"/>
                </a:ext>
              </a:extLst>
            </p:cNvPr>
            <p:cNvCxnSpPr>
              <a:cxnSpLocks/>
              <a:endCxn id="54" idx="2"/>
            </p:cNvCxnSpPr>
            <p:nvPr/>
          </p:nvCxnSpPr>
          <p:spPr>
            <a:xfrm flipV="1">
              <a:off x="5359392" y="6565576"/>
              <a:ext cx="1020944" cy="13478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326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134</Words>
  <Application>Microsoft Office PowerPoint</Application>
  <PresentationFormat>Custom</PresentationFormat>
  <Paragraphs>77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Bauhaus 93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sow</dc:title>
  <dc:creator>Krueger, Uwe</dc:creator>
  <cp:lastModifiedBy>Krueger, Uwe</cp:lastModifiedBy>
  <cp:revision>30</cp:revision>
  <dcterms:created xsi:type="dcterms:W3CDTF">2019-02-23T22:31:58Z</dcterms:created>
  <dcterms:modified xsi:type="dcterms:W3CDTF">2019-02-24T01:10:23Z</dcterms:modified>
</cp:coreProperties>
</file>