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2" r:id="rId6"/>
    <p:sldId id="264" r:id="rId7"/>
    <p:sldId id="267" r:id="rId8"/>
    <p:sldId id="265" r:id="rId9"/>
    <p:sldId id="26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simplified version of Mario</a:t>
            </a:r>
            <a:endParaRPr lang="en-US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 descr="hel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0745" y="2098675"/>
            <a:ext cx="7284720" cy="927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>
                <a:solidFill>
                  <a:schemeClr val="accent4"/>
                </a:solidFill>
                <a:effectLst/>
              </a:rPr>
              <a:t>整体构思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543425"/>
          </a:xfrm>
        </p:spPr>
        <p:txBody>
          <a:bodyPr>
            <a:noAutofit/>
          </a:bodyPr>
          <a:p>
            <a:r>
              <a:rPr lang="en-US" altLang="zh-CN" sz="2400" b="1"/>
              <a:t>commom</a:t>
            </a:r>
            <a:r>
              <a:rPr lang="zh-CN" altLang="en-US" sz="2400"/>
              <a:t>模块：</a:t>
            </a:r>
            <a:endParaRPr lang="zh-CN" altLang="en-US" sz="2400"/>
          </a:p>
          <a:p>
            <a:r>
              <a:rPr lang="en-US" altLang="zh-CN" sz="2400"/>
              <a:t>1. AudioManager</a:t>
            </a:r>
            <a:r>
              <a:rPr lang="zh-CN" altLang="en-US" sz="2400"/>
              <a:t>：整个游戏的背景音乐管理公共模块</a:t>
            </a:r>
            <a:endParaRPr lang="zh-CN" altLang="en-US" sz="2400"/>
          </a:p>
          <a:p>
            <a:r>
              <a:rPr lang="en-US" altLang="zh-CN" sz="2400"/>
              <a:t>2. ImageButton</a:t>
            </a:r>
            <a:r>
              <a:rPr lang="zh-CN" altLang="en-US" sz="2400"/>
              <a:t>：图片按钮相关设置，在</a:t>
            </a:r>
            <a:r>
              <a:rPr lang="en-US" altLang="zh-CN" sz="2400"/>
              <a:t>menuscene</a:t>
            </a:r>
            <a:r>
              <a:rPr lang="zh-CN" altLang="en-US" sz="2400"/>
              <a:t>里面得到应用</a:t>
            </a:r>
            <a:endParaRPr lang="zh-CN" altLang="en-US" sz="2400"/>
          </a:p>
          <a:p>
            <a:r>
              <a:rPr lang="en-US" altLang="zh-CN" sz="2400"/>
              <a:t>3. SceneBase</a:t>
            </a:r>
            <a:r>
              <a:rPr lang="zh-CN" altLang="en-US" sz="2400"/>
              <a:t>： 场景基础设置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/>
              <a:t>Scene</a:t>
            </a:r>
            <a:r>
              <a:rPr lang="zh-CN" altLang="en-US" sz="2400"/>
              <a:t>模块：</a:t>
            </a:r>
            <a:endParaRPr lang="zh-CN" altLang="en-US" sz="2400"/>
          </a:p>
          <a:p>
            <a:r>
              <a:rPr lang="en-US" altLang="zh-CN" sz="2400"/>
              <a:t>1.MenuScene</a:t>
            </a:r>
            <a:r>
              <a:rPr lang="zh-CN" altLang="en-US" sz="2400"/>
              <a:t>：主界面，</a:t>
            </a:r>
            <a:r>
              <a:rPr lang="en-US" altLang="zh-CN" sz="2400"/>
              <a:t>header</a:t>
            </a:r>
            <a:r>
              <a:rPr lang="zh-CN" altLang="en-US" sz="2400"/>
              <a:t>，背景通过渐变色进行设置，</a:t>
            </a:r>
            <a:r>
              <a:rPr lang="en-US" altLang="zh-CN" sz="2400"/>
              <a:t>ImageButton</a:t>
            </a:r>
            <a:r>
              <a:rPr lang="zh-CN" altLang="en-US" sz="2400"/>
              <a:t>跳转游戏界面</a:t>
            </a:r>
            <a:endParaRPr lang="zh-CN" altLang="en-US" sz="2400"/>
          </a:p>
          <a:p>
            <a:r>
              <a:rPr lang="en-US" altLang="zh-CN" sz="2400"/>
              <a:t>2.GameScene</a:t>
            </a:r>
            <a:r>
              <a:rPr lang="zh-CN" altLang="en-US" sz="2400"/>
              <a:t>：两个背景视觉层，</a:t>
            </a:r>
            <a:r>
              <a:rPr lang="en-US" altLang="zh-CN" sz="2400"/>
              <a:t>EntityManeger </a:t>
            </a:r>
            <a:r>
              <a:rPr lang="zh-CN" altLang="en-US" sz="2400"/>
              <a:t>对于关卡的加载，</a:t>
            </a:r>
            <a:r>
              <a:rPr lang="en-US" altLang="zh-CN" sz="2400"/>
              <a:t>gametimer</a:t>
            </a:r>
            <a:r>
              <a:rPr lang="zh-CN" altLang="en-US" sz="2400"/>
              <a:t>设置以及显示，游戏弹窗：</a:t>
            </a:r>
            <a:r>
              <a:rPr lang="en-US" altLang="zh-CN" sz="2400"/>
              <a:t>gameover </a:t>
            </a:r>
            <a:r>
              <a:rPr lang="zh-CN" altLang="en-US" sz="2400"/>
              <a:t>以及</a:t>
            </a:r>
            <a:r>
              <a:rPr lang="en-US" altLang="zh-CN" sz="2400"/>
              <a:t>pass</a:t>
            </a:r>
            <a:r>
              <a:rPr lang="zh-CN" altLang="en-US" sz="2400"/>
              <a:t>跳窗</a:t>
            </a:r>
            <a:r>
              <a:rPr lang="en-US" altLang="zh-CN" sz="2400"/>
              <a:t> </a:t>
            </a:r>
            <a:r>
              <a:rPr lang="zh-CN" altLang="en-US" sz="2400"/>
              <a:t>，以及非桌面环境下的</a:t>
            </a:r>
            <a:r>
              <a:rPr lang="en-US" altLang="zh-CN" sz="2400"/>
              <a:t>Button</a:t>
            </a:r>
            <a:r>
              <a:rPr lang="zh-CN" altLang="en-US" sz="2400"/>
              <a:t>加载</a:t>
            </a:r>
            <a:endParaRPr lang="zh-CN" altLang="en-US" sz="240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2310"/>
            <a:ext cx="10515600" cy="5722620"/>
          </a:xfrm>
        </p:spPr>
        <p:txBody>
          <a:bodyPr>
            <a:noAutofit/>
          </a:bodyPr>
          <a:p>
            <a:r>
              <a:rPr lang="en-US" altLang="zh-CN" sz="2400" b="1">
                <a:sym typeface="+mn-ea"/>
              </a:rPr>
              <a:t>GameElements</a:t>
            </a:r>
            <a:r>
              <a:rPr lang="zh-CN" altLang="en-US" sz="2400">
                <a:sym typeface="+mn-ea"/>
              </a:rPr>
              <a:t>模块</a:t>
            </a:r>
            <a:r>
              <a:rPr lang="en-US" altLang="zh-CN" sz="2400">
                <a:sym typeface="+mn-ea"/>
              </a:rPr>
              <a:t> :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1.jumpTouchButton</a:t>
            </a:r>
            <a:r>
              <a:rPr lang="zh-CN" altLang="en-US" sz="2400">
                <a:sym typeface="+mn-ea"/>
              </a:rPr>
              <a:t>：按下视觉反馈，跳跃</a:t>
            </a:r>
            <a:endParaRPr lang="zh-CN" altLang="en-US" sz="2400"/>
          </a:p>
          <a:p>
            <a:r>
              <a:rPr lang="en-US" altLang="zh-CN" sz="2400"/>
              <a:t>2.moveTouchButton</a:t>
            </a:r>
            <a:r>
              <a:rPr lang="zh-CN" altLang="en-US" sz="2400"/>
              <a:t>：按下视觉反馈，左右移动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/>
              <a:t>Entities</a:t>
            </a:r>
            <a:r>
              <a:rPr lang="zh-CN" altLang="en-US" sz="2400"/>
              <a:t>模块</a:t>
            </a:r>
            <a:endParaRPr lang="zh-CN" altLang="en-US" sz="2400"/>
          </a:p>
          <a:p>
            <a:r>
              <a:rPr lang="en-US" altLang="zh-CN" sz="2400"/>
              <a:t>1.BlockEnemy</a:t>
            </a:r>
            <a:r>
              <a:rPr lang="zh-CN" altLang="en-US" sz="2400"/>
              <a:t>：方块怪，以及碰撞检测</a:t>
            </a:r>
            <a:endParaRPr lang="zh-CN" altLang="en-US" sz="2400"/>
          </a:p>
          <a:p>
            <a:r>
              <a:rPr lang="en-US" altLang="zh-CN" sz="2400"/>
              <a:t>2.coin</a:t>
            </a:r>
            <a:r>
              <a:rPr lang="zh-CN" altLang="en-US" sz="2400"/>
              <a:t>：金币，以及金币收集加分加时间设置</a:t>
            </a:r>
            <a:endParaRPr lang="zh-CN" altLang="en-US" sz="2400"/>
          </a:p>
          <a:p>
            <a:r>
              <a:rPr lang="en-US" altLang="zh-CN" sz="2400"/>
              <a:t>3.Finish</a:t>
            </a:r>
            <a:r>
              <a:rPr lang="zh-CN" altLang="en-US" sz="2400"/>
              <a:t>：过关方块</a:t>
            </a:r>
            <a:endParaRPr lang="zh-CN" altLang="en-US" sz="2400"/>
          </a:p>
          <a:p>
            <a:r>
              <a:rPr lang="en-US" altLang="zh-CN" sz="2400"/>
              <a:t>4.ground</a:t>
            </a:r>
            <a:r>
              <a:rPr lang="zh-CN" altLang="en-US" sz="2400"/>
              <a:t>：地板，碰撞检测以及</a:t>
            </a:r>
            <a:r>
              <a:rPr lang="en-US" altLang="zh-CN" sz="2400"/>
              <a:t>contact</a:t>
            </a:r>
            <a:r>
              <a:rPr lang="zh-CN" altLang="en-US" sz="2400"/>
              <a:t>变换</a:t>
            </a:r>
            <a:endParaRPr lang="zh-CN" altLang="en-US" sz="2400"/>
          </a:p>
          <a:p>
            <a:r>
              <a:rPr lang="en-US" altLang="zh-CN" sz="2400"/>
              <a:t>5.Mushroom</a:t>
            </a:r>
            <a:r>
              <a:rPr lang="zh-CN" altLang="en-US" sz="2400"/>
              <a:t>：蘑菇，可以变大，加生命</a:t>
            </a:r>
            <a:endParaRPr lang="zh-CN" altLang="en-US" sz="2400"/>
          </a:p>
          <a:p>
            <a:r>
              <a:rPr lang="en-US" altLang="zh-CN" sz="2400"/>
              <a:t>6.OtherEnemy</a:t>
            </a:r>
            <a:r>
              <a:rPr lang="zh-CN" altLang="en-US" sz="2400"/>
              <a:t>：</a:t>
            </a:r>
            <a:r>
              <a:rPr lang="en-US" altLang="zh-CN" sz="2400"/>
              <a:t>spikes</a:t>
            </a:r>
            <a:endParaRPr lang="zh-CN" altLang="en-US" sz="2400"/>
          </a:p>
          <a:p>
            <a:r>
              <a:rPr lang="en-US" altLang="zh-CN" sz="2400"/>
              <a:t>7.Platform</a:t>
            </a:r>
            <a:r>
              <a:rPr lang="zh-CN" altLang="en-US" sz="2400"/>
              <a:t>：平台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4979670"/>
          </a:xfrm>
        </p:spPr>
        <p:txBody>
          <a:bodyPr/>
          <a:p>
            <a:r>
              <a:rPr lang="en-US" altLang="zh-CN" sz="2400"/>
              <a:t>8. player</a:t>
            </a:r>
            <a:r>
              <a:rPr lang="zh-CN" altLang="en-US" sz="2400"/>
              <a:t>：跳跃实现，移动实现</a:t>
            </a:r>
            <a:endParaRPr lang="zh-CN" altLang="en-US" sz="2400"/>
          </a:p>
          <a:p>
            <a:r>
              <a:rPr lang="en-US" altLang="zh-CN" sz="2400"/>
              <a:t>9. resetSenor</a:t>
            </a:r>
            <a:r>
              <a:rPr lang="zh-CN" altLang="en-US" sz="2400"/>
              <a:t>：判断玩家掉落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/>
              <a:t>Levels</a:t>
            </a:r>
            <a:r>
              <a:rPr lang="zh-CN" altLang="en-US" sz="2400"/>
              <a:t>模块</a:t>
            </a:r>
            <a:endParaRPr lang="zh-CN" altLang="en-US" sz="2400"/>
          </a:p>
          <a:p>
            <a:r>
              <a:rPr lang="en-US" altLang="zh-CN" sz="2400"/>
              <a:t>levelbase</a:t>
            </a:r>
            <a:r>
              <a:rPr lang="zh-CN" altLang="en-US" sz="2400"/>
              <a:t>：关卡基础设置</a:t>
            </a:r>
            <a:r>
              <a:rPr lang="en-US" altLang="zh-CN" sz="2400"/>
              <a:t>,</a:t>
            </a:r>
            <a:r>
              <a:rPr lang="zh-CN" altLang="en-US" sz="2400"/>
              <a:t>运用网格划分游戏区域</a:t>
            </a:r>
            <a:endParaRPr lang="zh-CN" altLang="en-US" sz="2400"/>
          </a:p>
          <a:p>
            <a:r>
              <a:rPr lang="en-US" altLang="zh-CN" sz="2400"/>
              <a:t>level1</a:t>
            </a:r>
            <a:r>
              <a:rPr lang="zh-CN" altLang="en-US" sz="2400"/>
              <a:t>：游戏实体布置</a:t>
            </a:r>
            <a:endParaRPr lang="en-US" altLang="zh-CN" sz="2400"/>
          </a:p>
          <a:p>
            <a:r>
              <a:rPr lang="en-US" altLang="zh-CN" sz="2400"/>
              <a:t>level2</a:t>
            </a:r>
            <a:r>
              <a:rPr lang="zh-CN" altLang="en-US" sz="2400"/>
              <a:t>：加入</a:t>
            </a:r>
            <a:r>
              <a:rPr lang="en-US" altLang="zh-CN" sz="2400"/>
              <a:t>mushroom </a:t>
            </a:r>
            <a:r>
              <a:rPr lang="zh-CN" altLang="en-US" sz="2400"/>
              <a:t>以及移动方块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开发过程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sz="2400"/>
              <a:t>MenuScene</a:t>
            </a:r>
            <a:r>
              <a:rPr lang="zh-CN" altLang="en-US" sz="2400"/>
              <a:t>实现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commom</a:t>
            </a:r>
            <a:r>
              <a:rPr lang="zh-CN" altLang="en-US" sz="2400"/>
              <a:t>模块实现各个功能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游戏实体实现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level</a:t>
            </a:r>
            <a:r>
              <a:rPr lang="zh-CN" altLang="en-US" sz="2400"/>
              <a:t>基于网格的布置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gamescene</a:t>
            </a:r>
            <a:r>
              <a:rPr lang="zh-CN" altLang="en-US" sz="2400"/>
              <a:t>实现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player</a:t>
            </a:r>
            <a:r>
              <a:rPr lang="zh-CN" altLang="en-US" sz="2400"/>
              <a:t>状态检测，</a:t>
            </a:r>
            <a:r>
              <a:rPr lang="en-US" altLang="zh-CN" sz="2400"/>
              <a:t>touchButton</a:t>
            </a:r>
            <a:r>
              <a:rPr lang="zh-CN" altLang="en-US" sz="2400"/>
              <a:t>起跳移动的实现</a:t>
            </a:r>
            <a:endParaRPr lang="zh-CN" altLang="en-US"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遇到的问题</a:t>
            </a:r>
            <a:endParaRPr lang="zh-CN" altLang="en-US">
              <a:solidFill>
                <a:schemeClr val="accent4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contact</a:t>
            </a:r>
            <a:r>
              <a:rPr lang="zh-CN" altLang="en-US">
                <a:sym typeface="+mn-ea"/>
              </a:rPr>
              <a:t>检测出错，导致无法起跳或者错误判断</a:t>
            </a:r>
            <a:r>
              <a:rPr lang="en-US" altLang="zh-CN">
                <a:sym typeface="+mn-ea"/>
              </a:rPr>
              <a:t>walking</a:t>
            </a:r>
            <a:r>
              <a:rPr lang="zh-CN" altLang="en-US">
                <a:sym typeface="+mn-ea"/>
              </a:rPr>
              <a:t>状态导致空中起跳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非桌面环境下实体按钮的添加以及定位问题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实体移动控制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开发过程混乱，版本控制不够完善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600"/>
              <a:t>Bug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未完成游戏弹窗过后 实体</a:t>
            </a:r>
            <a:r>
              <a:rPr lang="en-US" altLang="zh-CN" sz="2400"/>
              <a:t>Button</a:t>
            </a:r>
            <a:r>
              <a:rPr lang="zh-CN" altLang="en-US" sz="2400"/>
              <a:t>的消失导致可以继续移动，导致可能出现多个弹窗</a:t>
            </a:r>
            <a:r>
              <a:rPr lang="en-US" altLang="zh-CN" sz="2400"/>
              <a:t>--</a:t>
            </a:r>
            <a:r>
              <a:rPr lang="zh-CN" altLang="en-US" sz="2400"/>
              <a:t>已解决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碰撞检测导致移动到</a:t>
            </a:r>
            <a:r>
              <a:rPr lang="en-US" altLang="zh-CN" sz="2400"/>
              <a:t>platform</a:t>
            </a:r>
            <a:r>
              <a:rPr lang="zh-CN" altLang="en-US" sz="2400"/>
              <a:t>侧边就可以起跳，不符合客观规律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后续完善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 sz="2800"/>
              <a:t>json</a:t>
            </a:r>
            <a:r>
              <a:rPr lang="zh-CN" altLang="en-US" sz="2800"/>
              <a:t>的使用，存储游戏进度以及关卡实体</a:t>
            </a:r>
            <a:endParaRPr lang="zh-CN" altLang="en-US" sz="2800"/>
          </a:p>
          <a:p>
            <a:pPr algn="l"/>
            <a:r>
              <a:rPr lang="zh-CN" altLang="en-US" sz="2800"/>
              <a:t>背景音乐和音效开关的实现和保存</a:t>
            </a:r>
            <a:endParaRPr lang="zh-CN" altLang="en-US" sz="2800"/>
          </a:p>
          <a:p>
            <a:pPr algn="l"/>
            <a:r>
              <a:rPr lang="zh-CN" altLang="en-US" sz="2800"/>
              <a:t>可以添加更丰富的游戏实体以及特效</a:t>
            </a:r>
            <a:endParaRPr lang="zh-CN" altLang="en-US" sz="2800"/>
          </a:p>
          <a:p>
            <a:pPr algn="l"/>
            <a:r>
              <a:rPr lang="zh-CN" altLang="en-US" sz="2800"/>
              <a:t>游戏界面单一，增加关卡选择，以及不同的场景布置</a:t>
            </a:r>
            <a:endParaRPr lang="zh-CN" altLang="en-US" sz="2800"/>
          </a:p>
          <a:p>
            <a:pPr algn="l"/>
            <a:r>
              <a:rPr lang="zh-CN" altLang="en-US" sz="2800"/>
              <a:t>精灵表的使用，优化存储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WPS 演示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 Black</vt:lpstr>
      <vt:lpstr>微软雅黑</vt:lpstr>
      <vt:lpstr>方正黑体_GBK</vt:lpstr>
      <vt:lpstr>宋体</vt:lpstr>
      <vt:lpstr>Arial Unicode MS</vt:lpstr>
      <vt:lpstr>黑体</vt:lpstr>
      <vt:lpstr>Office 主题​​</vt:lpstr>
      <vt:lpstr>PowerPoint 演示文稿</vt:lpstr>
      <vt:lpstr>整体构思</vt:lpstr>
      <vt:lpstr>PowerPoint 演示文稿</vt:lpstr>
      <vt:lpstr>PowerPoint 演示文稿</vt:lpstr>
      <vt:lpstr>开发过程</vt:lpstr>
      <vt:lpstr>遇到的问题</vt:lpstr>
      <vt:lpstr>Bug</vt:lpstr>
      <vt:lpstr>后续完善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5</cp:revision>
  <dcterms:created xsi:type="dcterms:W3CDTF">2019-06-25T08:41:17Z</dcterms:created>
  <dcterms:modified xsi:type="dcterms:W3CDTF">2019-06-25T08:41:17Z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