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9FE54-F0B5-47A2-A812-A456EC74A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CDEA1-C1A6-4CE2-BED9-37DEFBB6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F502C-5BC2-477B-A3E3-867E05F0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367CB-58CB-40CB-A736-A6059ACC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F29B6-0F1B-4298-BC54-BF73175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3994-EB91-49FF-B4DD-B454D07F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CA89E-52D3-4AB3-AF2A-8AF0FC9F0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E3D54-5F1E-4A7E-8111-A8926226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9717-8112-4EDC-AF1E-C6E2CA71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7D388-3333-4753-9B0D-132AF5A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B7C75-E574-4753-8096-D5BB85829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2FA11-4AD4-494C-933F-273E59C8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0E312-7731-497A-A276-DF0EC08A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D43A8-2609-410F-A682-890E8490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75C1-FD0C-4C80-BD5F-ECDD8CDC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CA4E8-25EF-4846-A396-57CCA2C0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9581D-B708-4C46-8A1D-ED6FA87A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E17DB-4793-41CD-B34E-CF838D5F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EEF3D-8C36-4BFB-8404-5B6EE839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6B14F-57FF-4262-9472-2CA97242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A0FCD-142A-4E33-9EBD-B70D4694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411C0-5DDB-48E6-92C7-B13FEA3D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F9802-C46C-4B15-AFBA-CE976400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CF630-7E7C-4BD7-B38A-F402B94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8953F-135B-4EA9-9FCC-B48BC1A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8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665F-F62C-4E5A-B79B-95CF8004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A3A20-0A20-4993-9480-51422602A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67CFF-D809-49DF-9634-CDE3EB7FE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C78A6-F047-456B-BE2F-71A9B379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ED33F-231C-407F-821D-E989A89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219E5-FA83-488F-B6AE-938E3CD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7D40-9B0B-4C58-9D3E-58281185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F7279-D5E8-468C-AF5E-158D0335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CFEDB-987E-4902-B565-12753551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34FD0-F9B1-49EB-9932-6D4F55183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00F5B-0EF0-4EF3-831F-B2B04974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F4F61-342E-469E-BE46-CE2BD40C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F0C998-E8E2-4A79-8BD0-A988280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6606A-4FBF-4029-9D44-2B4F4B2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018B-D670-442D-BE29-F234F50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11CBE-995C-4E79-B6B7-0FC38EE0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65E7FE-18BE-473D-A57A-73246362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C8A43-B1E0-48F9-9B5E-5E2CE373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13378-567F-43DD-9729-72328106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66B78-310B-46AD-9899-F026EAF5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53D5A-433A-45CB-BA5C-D2DAA8DE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7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704C-C158-41C0-9A09-78B12A2D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78FA1-B5C9-47B9-9DCF-30C68BFA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2D700-33F3-4EFE-8792-BCFB9F6D1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6A673-E8AE-4CD9-B51B-41E4C743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8F2CC-5228-4176-88CE-6C2BD015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C9E8E-CEB6-42EE-92EF-2F90CB0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A434-4F02-494C-AEEA-977F5FF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7C64F-2034-4E85-9F20-CAD34F75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83739-033A-47DF-97CD-3FE93804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6F126-7D80-455C-B973-9E059257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BC5DD-E5FC-4EE9-B674-9F30476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36F90-9AF0-4AAE-8F7E-D7C4DD5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2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C42E1-CE05-4C02-B624-D6DE33EE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2DB1F-FECB-4A43-837E-F6DDCBF8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520F5-F74D-402B-8473-6F9CCDDFC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5253-55D4-4FAD-8737-84D9B0995CFD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E0E09-F0D2-47F8-887D-FEA64C193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3CD2F-F38F-49F4-9168-16F72B5EA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4346-AEC0-4C7A-8839-34DFA965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575BB-C3AD-459F-9820-484662994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pynq-z2</a:t>
            </a:r>
            <a:r>
              <a:rPr lang="zh-CN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按键和语音识别控制的</a:t>
            </a:r>
            <a:r>
              <a:rPr lang="en-US" altLang="zh-CN" sz="4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终端小游戏</a:t>
            </a:r>
            <a:r>
              <a:rPr lang="zh-CN" altLang="zh-CN" sz="4400" dirty="0">
                <a:effectLst/>
                <a:ea typeface="Times New Roman" panose="02020603050405020304" pitchFamily="18" charset="0"/>
              </a:rPr>
              <a:t> </a:t>
            </a:r>
            <a:endParaRPr lang="zh-CN" altLang="en-US" sz="1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D26BC-4423-44C6-BBD5-642E71E71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10215101546</a:t>
            </a:r>
          </a:p>
          <a:p>
            <a:r>
              <a:rPr lang="zh-CN" altLang="en-US" dirty="0"/>
              <a:t>范家瑞</a:t>
            </a:r>
          </a:p>
        </p:txBody>
      </p:sp>
    </p:spTree>
    <p:extLst>
      <p:ext uri="{BB962C8B-B14F-4D97-AF65-F5344CB8AC3E}">
        <p14:creationId xmlns:p14="http://schemas.microsoft.com/office/powerpoint/2010/main" val="40213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1645-C7C1-4F07-A86C-7B3FC101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5400" b="1" dirty="0">
                <a:effectLst/>
                <a:latin typeface="+mn-ea"/>
                <a:ea typeface="+mn-ea"/>
              </a:rPr>
              <a:t>一．</a:t>
            </a:r>
            <a:r>
              <a:rPr lang="zh-CN" altLang="zh-CN" sz="5400" dirty="0">
                <a:effectLst/>
                <a:latin typeface="+mn-ea"/>
                <a:ea typeface="+mn-ea"/>
                <a:cs typeface="楷体" panose="02010609060101010101" pitchFamily="49" charset="-122"/>
              </a:rPr>
              <a:t>项目简介</a:t>
            </a:r>
            <a:endParaRPr lang="zh-CN" altLang="en-US" sz="115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548E7-9CD6-4A32-B594-8B1F5DD9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9520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  <a:cs typeface="Times New Roman" panose="02020603050405020304" pitchFamily="18" charset="0"/>
              </a:rPr>
              <a:t>该项目使用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pynq-z2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开发板实现了一个具有语音交互特性的有趣小游戏，玩家可以通过按键和语音操控自己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扮演的角色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躲避障碍物，拾取生命值，以长时间存活作为游戏目标，该项目基于嵌入式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，使用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PYNQ-Z2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开发板开发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6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33E6E-F9AC-4869-B71D-AA34201B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4586"/>
            <a:ext cx="12176941" cy="28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138FD-01DE-491B-87F2-728F97D5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二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项目原理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8AB68-3AE7-4528-AA8F-22EAE90B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1"/>
            <a:ext cx="3761077" cy="5586414"/>
          </a:xfrm>
        </p:spPr>
        <p:txBody>
          <a:bodyPr>
            <a:normAutofit/>
          </a:bodyPr>
          <a:lstStyle/>
          <a:p>
            <a:r>
              <a:rPr lang="en-US" altLang="zh-CN" sz="39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Pynq</a:t>
            </a:r>
            <a:r>
              <a:rPr lang="en-US" altLang="zh-CN" sz="39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-Overlay</a:t>
            </a:r>
            <a:r>
              <a:rPr lang="zh-CN" altLang="zh-CN" sz="39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Overlays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，或者硬件库，都是可编程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FGPA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的设计理念。通过它们，用户可以把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Zynq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处理系统（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Processing System of the Zynq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）上的应用扩展到可编程逻辑层面上。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Overlays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可以用来加速软件应用或者为特定的应用自定义其硬件平台。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FA0CA8-5F4C-4B96-A7C1-670C7158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77" y="1833563"/>
            <a:ext cx="79533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5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3A35-C7E0-4583-B37B-03253F8C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6" y="1166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endParaRPr lang="zh-CN" altLang="en-US" sz="8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84CA65-B27E-41CF-B698-6ED4AAE71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436" y="491282"/>
            <a:ext cx="7595564" cy="95089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5EDA22-25F9-4B91-9180-056944C29B94}"/>
              </a:ext>
            </a:extLst>
          </p:cNvPr>
          <p:cNvSpPr txBox="1"/>
          <p:nvPr/>
        </p:nvSpPr>
        <p:spPr>
          <a:xfrm>
            <a:off x="0" y="1690688"/>
            <a:ext cx="120430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PYNQ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开发板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可以认为是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Python+ZYNQ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环境的加入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PYNQ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区别于传统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fpga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开发的一大特点，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也是软硬件结合的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重要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因此在对硬件了解不够深入的情况下，选择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作为开发语言是满足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PYNQ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的基本思想的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也就是软件开发人员可以使用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接口来编程和控制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overlay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，无需参与硬件设计。这对于软件开发者（包括学生）而言是很友好的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6E2262-E722-467C-8186-B9CCC95B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460" y="4197927"/>
            <a:ext cx="5203540" cy="2660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332365-4607-4679-88B3-8178D1177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85"/>
          <a:stretch/>
        </p:blipFill>
        <p:spPr>
          <a:xfrm>
            <a:off x="0" y="3719946"/>
            <a:ext cx="6680298" cy="3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96BC-4EFA-4496-814A-6495B56D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br>
              <a:rPr lang="zh-CN" altLang="zh-CN" sz="1800" dirty="0">
                <a:effectLst/>
                <a:latin typeface="+mn-ea"/>
                <a:ea typeface="+mn-ea"/>
              </a:rPr>
            </a:br>
            <a:r>
              <a:rPr lang="en-US" altLang="zh-CN" dirty="0">
                <a:effectLst/>
                <a:latin typeface="+mn-ea"/>
                <a:ea typeface="+mn-ea"/>
              </a:rPr>
              <a:t>Python </a:t>
            </a:r>
            <a:r>
              <a:rPr lang="en-US" altLang="zh-CN" dirty="0" err="1">
                <a:effectLst/>
                <a:latin typeface="+mn-ea"/>
                <a:ea typeface="+mn-ea"/>
              </a:rPr>
              <a:t>speech_recognition</a:t>
            </a:r>
            <a:r>
              <a:rPr lang="zh-CN" altLang="zh-CN" dirty="0">
                <a:effectLst/>
                <a:latin typeface="+mn-ea"/>
                <a:ea typeface="+mn-ea"/>
              </a:rPr>
              <a:t>：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43E304-A9CC-40A8-AF61-20870FC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054"/>
            <a:ext cx="11374437" cy="44106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BD1322-9F3E-46AE-AE4F-0C70D0EAF73F}"/>
              </a:ext>
            </a:extLst>
          </p:cNvPr>
          <p:cNvSpPr txBox="1"/>
          <p:nvPr/>
        </p:nvSpPr>
        <p:spPr>
          <a:xfrm>
            <a:off x="251979" y="1443289"/>
            <a:ext cx="106688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一个开源的面向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的语音识别模块，支持多种引擎和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API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，可以在线和离线使用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2337-5FDC-437E-94EA-81B0D850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91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游戏演示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0CAC2-0873-4DD0-BAAC-6AD09772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2479"/>
            <a:ext cx="10515600" cy="4351338"/>
          </a:xfrm>
        </p:spPr>
        <p:txBody>
          <a:bodyPr/>
          <a:lstStyle/>
          <a:p>
            <a:r>
              <a:rPr lang="zh-CN" altLang="en-US" dirty="0"/>
              <a:t>在录屏时讲解时直接操作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1</a:t>
            </a:r>
            <a:r>
              <a:rPr lang="zh-CN" altLang="en-US" dirty="0"/>
              <a:t>：示例音频播放</a:t>
            </a:r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2</a:t>
            </a:r>
            <a:r>
              <a:rPr lang="zh-CN" altLang="en-US" dirty="0"/>
              <a:t>：音频效果转化识别及语音识别自动操作</a:t>
            </a:r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3</a:t>
            </a:r>
            <a:r>
              <a:rPr lang="zh-CN" altLang="en-US" dirty="0"/>
              <a:t>：游戏正常运行（包括撞到障碍物，吃</a:t>
            </a:r>
            <a:r>
              <a:rPr lang="en-US" altLang="zh-CN" dirty="0"/>
              <a:t>H</a:t>
            </a:r>
            <a:r>
              <a:rPr lang="zh-CN" altLang="en-US" dirty="0"/>
              <a:t>回复</a:t>
            </a:r>
            <a:r>
              <a:rPr lang="en-US" altLang="zh-CN" dirty="0"/>
              <a:t>HP</a:t>
            </a:r>
            <a:r>
              <a:rPr lang="zh-CN" altLang="en-US" dirty="0"/>
              <a:t>）（按键）</a:t>
            </a:r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4</a:t>
            </a:r>
            <a:r>
              <a:rPr lang="zh-CN" altLang="en-US" dirty="0"/>
              <a:t>：拨动开关动态难度改变</a:t>
            </a:r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5</a:t>
            </a:r>
            <a:r>
              <a:rPr lang="zh-CN" altLang="en-US" dirty="0"/>
              <a:t>：游戏退出</a:t>
            </a:r>
          </a:p>
        </p:txBody>
      </p:sp>
    </p:spTree>
    <p:extLst>
      <p:ext uri="{BB962C8B-B14F-4D97-AF65-F5344CB8AC3E}">
        <p14:creationId xmlns:p14="http://schemas.microsoft.com/office/powerpoint/2010/main" val="68305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AA7F-C525-4EEA-8BCC-B4B79FBA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1" y="4066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4900" dirty="0">
                <a:latin typeface="+mn-ea"/>
                <a:ea typeface="+mn-ea"/>
              </a:rPr>
              <a:t>四</a:t>
            </a:r>
            <a:r>
              <a:rPr lang="en-US" altLang="zh-CN" sz="4900" dirty="0">
                <a:latin typeface="+mn-ea"/>
                <a:ea typeface="+mn-ea"/>
              </a:rPr>
              <a:t>.</a:t>
            </a:r>
            <a:r>
              <a:rPr lang="zh-CN" altLang="zh-CN" sz="4900" dirty="0">
                <a:latin typeface="+mn-ea"/>
                <a:ea typeface="+mn-ea"/>
              </a:rPr>
              <a:t>创新点</a:t>
            </a:r>
            <a:r>
              <a:rPr lang="en-US" altLang="zh-CN" sz="4900" dirty="0">
                <a:latin typeface="+mn-ea"/>
                <a:ea typeface="+mn-ea"/>
              </a:rPr>
              <a:t>/</a:t>
            </a:r>
            <a:r>
              <a:rPr lang="zh-CN" altLang="zh-CN" sz="4900" dirty="0">
                <a:latin typeface="+mn-ea"/>
                <a:ea typeface="+mn-ea"/>
              </a:rPr>
              <a:t>亮点</a:t>
            </a:r>
            <a:b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CCB74F5-FBBA-4A06-BE7F-4D6682C5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项目发挥了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PYNQ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开发优势，利用设计好的硬件库在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python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环境下控制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pynq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的按键，开关，灯光等硬件（若时间充分，还可以在此好好利用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pynq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硬件加速功能，发挥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fpga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特点）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项目实现了一个完整的嵌入式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终端小游戏，包括多元操作方式的输入，软件和硬件提示信息的输出，游戏胜负的判定，通过硬件实现游戏难度的实时改变，整个游戏具有稳定性和一定的可玩性，具有可裁剪性，不依赖于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gui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可以移植到多元化的平台运行。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项目尝试引入语音处理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ai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技术，既为游戏增添了识别度，又可以把此次简单项目当作对语音处理技术和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fpga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硬件加速设计的一个入门尝试。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A9847-FD9E-44C9-BB60-9B05FE16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96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zh-CN" dirty="0">
                <a:latin typeface="+mn-ea"/>
                <a:ea typeface="+mn-ea"/>
              </a:rPr>
              <a:t>项目心得总结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1B0BE-C4F3-4F03-894F-EA9E3D57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这是第一次在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上直接调用硬件使用，和以往课堂上裸机编程操作按键，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led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等方式相比，无论是调用还是写入都方便不少，体会到了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PYNQ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区别于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ZYNQ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的‘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P’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的优势。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总的来说这次的项目其实完成度还算可以，基本的功能都实现了，不过期末考试的挤压，存在一些时间上的因素限制自身能力水平受限，没有足够的学习和调试时间，许多一开始设想的方案被搁置，不得不牺牲一些功能或者改变实现模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如果有更加充分的时间和开发经验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这部分差在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编程语言的熟练度，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fpga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硬件设计实践，人工智能训练等方面，以上的几点我平时学习开发都较少涉及，这次算是比较针对性的学习了一些，对个人能力起到了一定的锻炼，也让我正视了自己一些能力的缺陷，在暑假等课余时间可以好好弥补这些不足。 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75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00451-726F-4B4D-AB63-81A2E60A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4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38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0082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676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基于pynq-z2按键和语音识别控制的linux终端小游戏 </vt:lpstr>
      <vt:lpstr>一．项目简介</vt:lpstr>
      <vt:lpstr>二.项目原理</vt:lpstr>
      <vt:lpstr>Python</vt:lpstr>
      <vt:lpstr> Python speech_recognition：</vt:lpstr>
      <vt:lpstr>三.游戏演示</vt:lpstr>
      <vt:lpstr>四.创新点/亮点 </vt:lpstr>
      <vt:lpstr>五.项目心得总结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基于pynq-z2按键和语音识别控制的linux终端小游戏 </dc:title>
  <dc:creator>家瑞 范</dc:creator>
  <cp:lastModifiedBy>家瑞 范</cp:lastModifiedBy>
  <cp:revision>36</cp:revision>
  <dcterms:created xsi:type="dcterms:W3CDTF">2023-06-22T17:13:42Z</dcterms:created>
  <dcterms:modified xsi:type="dcterms:W3CDTF">2023-06-23T02:53:15Z</dcterms:modified>
</cp:coreProperties>
</file>