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12E6-524C-46A5-AB2E-7A17EE08CA3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28D-57AC-4493-AA11-BB35281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12E6-524C-46A5-AB2E-7A17EE08CA3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28D-57AC-4493-AA11-BB35281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12E6-524C-46A5-AB2E-7A17EE08CA3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28D-57AC-4493-AA11-BB35281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12E6-524C-46A5-AB2E-7A17EE08CA3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28D-57AC-4493-AA11-BB35281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12E6-524C-46A5-AB2E-7A17EE08CA3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28D-57AC-4493-AA11-BB35281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12E6-524C-46A5-AB2E-7A17EE08CA3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28D-57AC-4493-AA11-BB35281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12E6-524C-46A5-AB2E-7A17EE08CA3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28D-57AC-4493-AA11-BB35281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7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12E6-524C-46A5-AB2E-7A17EE08CA3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28D-57AC-4493-AA11-BB35281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12E6-524C-46A5-AB2E-7A17EE08CA3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28D-57AC-4493-AA11-BB35281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5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12E6-524C-46A5-AB2E-7A17EE08CA3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28D-57AC-4493-AA11-BB35281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1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12E6-524C-46A5-AB2E-7A17EE08CA3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28D-57AC-4493-AA11-BB35281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5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12E6-524C-46A5-AB2E-7A17EE08CA3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128D-57AC-4493-AA11-BB352810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2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6419" y="2513392"/>
            <a:ext cx="518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Uzzal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Officer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In-charge</a:t>
            </a: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 Division</a:t>
            </a: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Biotechnology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uzzal@nib.gov.bd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uzzalbge</a:t>
            </a:r>
            <a:r>
              <a:rPr lang="ar-S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10044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@gmail.com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4607897" y="4436270"/>
            <a:ext cx="3659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Ishtiaque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Ahammad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Officer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 Division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Biotechnology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ishtiaquebioinfo@nib.gov.bd,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ishtiaque.ahammad@northsouth.edu 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2554336"/>
            <a:ext cx="1804319" cy="1715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46" t="16317" r="44992" b="35986"/>
          <a:stretch/>
        </p:blipFill>
        <p:spPr>
          <a:xfrm>
            <a:off x="2832101" y="4436270"/>
            <a:ext cx="1775796" cy="195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1364" y="722516"/>
            <a:ext cx="5184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Iftekhar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PhD</a:t>
            </a: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Scientific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Officer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 Biotechnology Division</a:t>
            </a: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Biotechnology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ifte.alam@gmail.com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" t="5928" r="10819"/>
          <a:stretch/>
        </p:blipFill>
        <p:spPr>
          <a:xfrm>
            <a:off x="2818634" y="586855"/>
            <a:ext cx="1802730" cy="18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4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Heera</dc:creator>
  <cp:lastModifiedBy>User</cp:lastModifiedBy>
  <cp:revision>7</cp:revision>
  <dcterms:created xsi:type="dcterms:W3CDTF">2020-09-01T00:36:02Z</dcterms:created>
  <dcterms:modified xsi:type="dcterms:W3CDTF">2020-09-01T04:15:52Z</dcterms:modified>
</cp:coreProperties>
</file>