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7" r:id="rId2"/>
    <p:sldId id="258" r:id="rId3"/>
    <p:sldId id="259" r:id="rId4"/>
    <p:sldId id="260" r:id="rId5"/>
    <p:sldId id="262" r:id="rId6"/>
    <p:sldId id="263" r:id="rId7"/>
    <p:sldId id="264" r:id="rId8"/>
    <p:sldId id="266" r:id="rId9"/>
    <p:sldId id="265"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55EAB83-B1E6-4BEF-A011-54035B5D46EE}"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C442E0-2229-47B0-A5A9-2769DCB7B7A1}" type="slidenum">
              <a:rPr lang="en-US" smtClean="0"/>
              <a:t>‹#›</a:t>
            </a:fld>
            <a:endParaRPr lang="en-US"/>
          </a:p>
        </p:txBody>
      </p:sp>
    </p:spTree>
    <p:extLst>
      <p:ext uri="{BB962C8B-B14F-4D97-AF65-F5344CB8AC3E}">
        <p14:creationId xmlns:p14="http://schemas.microsoft.com/office/powerpoint/2010/main" val="94914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5EAB83-B1E6-4BEF-A011-54035B5D46EE}"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442E0-2229-47B0-A5A9-2769DCB7B7A1}" type="slidenum">
              <a:rPr lang="en-US" smtClean="0"/>
              <a:t>‹#›</a:t>
            </a:fld>
            <a:endParaRPr lang="en-US"/>
          </a:p>
        </p:txBody>
      </p:sp>
    </p:spTree>
    <p:extLst>
      <p:ext uri="{BB962C8B-B14F-4D97-AF65-F5344CB8AC3E}">
        <p14:creationId xmlns:p14="http://schemas.microsoft.com/office/powerpoint/2010/main" val="3209645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5EAB83-B1E6-4BEF-A011-54035B5D46EE}"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442E0-2229-47B0-A5A9-2769DCB7B7A1}" type="slidenum">
              <a:rPr lang="en-US" smtClean="0"/>
              <a:t>‹#›</a:t>
            </a:fld>
            <a:endParaRPr lang="en-US"/>
          </a:p>
        </p:txBody>
      </p:sp>
    </p:spTree>
    <p:extLst>
      <p:ext uri="{BB962C8B-B14F-4D97-AF65-F5344CB8AC3E}">
        <p14:creationId xmlns:p14="http://schemas.microsoft.com/office/powerpoint/2010/main" val="2445490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5EAB83-B1E6-4BEF-A011-54035B5D46EE}"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442E0-2229-47B0-A5A9-2769DCB7B7A1}"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93413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5EAB83-B1E6-4BEF-A011-54035B5D46EE}"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442E0-2229-47B0-A5A9-2769DCB7B7A1}" type="slidenum">
              <a:rPr lang="en-US" smtClean="0"/>
              <a:t>‹#›</a:t>
            </a:fld>
            <a:endParaRPr lang="en-US"/>
          </a:p>
        </p:txBody>
      </p:sp>
    </p:spTree>
    <p:extLst>
      <p:ext uri="{BB962C8B-B14F-4D97-AF65-F5344CB8AC3E}">
        <p14:creationId xmlns:p14="http://schemas.microsoft.com/office/powerpoint/2010/main" val="3663009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55EAB83-B1E6-4BEF-A011-54035B5D46EE}"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442E0-2229-47B0-A5A9-2769DCB7B7A1}" type="slidenum">
              <a:rPr lang="en-US" smtClean="0"/>
              <a:t>‹#›</a:t>
            </a:fld>
            <a:endParaRPr lang="en-US"/>
          </a:p>
        </p:txBody>
      </p:sp>
    </p:spTree>
    <p:extLst>
      <p:ext uri="{BB962C8B-B14F-4D97-AF65-F5344CB8AC3E}">
        <p14:creationId xmlns:p14="http://schemas.microsoft.com/office/powerpoint/2010/main" val="510919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55EAB83-B1E6-4BEF-A011-54035B5D46EE}"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442E0-2229-47B0-A5A9-2769DCB7B7A1}" type="slidenum">
              <a:rPr lang="en-US" smtClean="0"/>
              <a:t>‹#›</a:t>
            </a:fld>
            <a:endParaRPr lang="en-US"/>
          </a:p>
        </p:txBody>
      </p:sp>
    </p:spTree>
    <p:extLst>
      <p:ext uri="{BB962C8B-B14F-4D97-AF65-F5344CB8AC3E}">
        <p14:creationId xmlns:p14="http://schemas.microsoft.com/office/powerpoint/2010/main" val="2585195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EAB83-B1E6-4BEF-A011-54035B5D46EE}"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442E0-2229-47B0-A5A9-2769DCB7B7A1}" type="slidenum">
              <a:rPr lang="en-US" smtClean="0"/>
              <a:t>‹#›</a:t>
            </a:fld>
            <a:endParaRPr lang="en-US"/>
          </a:p>
        </p:txBody>
      </p:sp>
    </p:spTree>
    <p:extLst>
      <p:ext uri="{BB962C8B-B14F-4D97-AF65-F5344CB8AC3E}">
        <p14:creationId xmlns:p14="http://schemas.microsoft.com/office/powerpoint/2010/main" val="3020272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EAB83-B1E6-4BEF-A011-54035B5D46EE}"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442E0-2229-47B0-A5A9-2769DCB7B7A1}" type="slidenum">
              <a:rPr lang="en-US" smtClean="0"/>
              <a:t>‹#›</a:t>
            </a:fld>
            <a:endParaRPr lang="en-US"/>
          </a:p>
        </p:txBody>
      </p:sp>
    </p:spTree>
    <p:extLst>
      <p:ext uri="{BB962C8B-B14F-4D97-AF65-F5344CB8AC3E}">
        <p14:creationId xmlns:p14="http://schemas.microsoft.com/office/powerpoint/2010/main" val="3500915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EAB83-B1E6-4BEF-A011-54035B5D46EE}"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442E0-2229-47B0-A5A9-2769DCB7B7A1}" type="slidenum">
              <a:rPr lang="en-US" smtClean="0"/>
              <a:t>‹#›</a:t>
            </a:fld>
            <a:endParaRPr lang="en-US"/>
          </a:p>
        </p:txBody>
      </p:sp>
    </p:spTree>
    <p:extLst>
      <p:ext uri="{BB962C8B-B14F-4D97-AF65-F5344CB8AC3E}">
        <p14:creationId xmlns:p14="http://schemas.microsoft.com/office/powerpoint/2010/main" val="38869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5EAB83-B1E6-4BEF-A011-54035B5D46EE}"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442E0-2229-47B0-A5A9-2769DCB7B7A1}" type="slidenum">
              <a:rPr lang="en-US" smtClean="0"/>
              <a:t>‹#›</a:t>
            </a:fld>
            <a:endParaRPr lang="en-US"/>
          </a:p>
        </p:txBody>
      </p:sp>
    </p:spTree>
    <p:extLst>
      <p:ext uri="{BB962C8B-B14F-4D97-AF65-F5344CB8AC3E}">
        <p14:creationId xmlns:p14="http://schemas.microsoft.com/office/powerpoint/2010/main" val="1498836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5EAB83-B1E6-4BEF-A011-54035B5D46EE}"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442E0-2229-47B0-A5A9-2769DCB7B7A1}" type="slidenum">
              <a:rPr lang="en-US" smtClean="0"/>
              <a:t>‹#›</a:t>
            </a:fld>
            <a:endParaRPr lang="en-US"/>
          </a:p>
        </p:txBody>
      </p:sp>
    </p:spTree>
    <p:extLst>
      <p:ext uri="{BB962C8B-B14F-4D97-AF65-F5344CB8AC3E}">
        <p14:creationId xmlns:p14="http://schemas.microsoft.com/office/powerpoint/2010/main" val="10538645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5EAB83-B1E6-4BEF-A011-54035B5D46EE}"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C442E0-2229-47B0-A5A9-2769DCB7B7A1}" type="slidenum">
              <a:rPr lang="en-US" smtClean="0"/>
              <a:t>‹#›</a:t>
            </a:fld>
            <a:endParaRPr lang="en-US"/>
          </a:p>
        </p:txBody>
      </p:sp>
    </p:spTree>
    <p:extLst>
      <p:ext uri="{BB962C8B-B14F-4D97-AF65-F5344CB8AC3E}">
        <p14:creationId xmlns:p14="http://schemas.microsoft.com/office/powerpoint/2010/main" val="3009491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5EAB83-B1E6-4BEF-A011-54035B5D46EE}"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442E0-2229-47B0-A5A9-2769DCB7B7A1}" type="slidenum">
              <a:rPr lang="en-US" smtClean="0"/>
              <a:t>‹#›</a:t>
            </a:fld>
            <a:endParaRPr lang="en-US"/>
          </a:p>
        </p:txBody>
      </p:sp>
    </p:spTree>
    <p:extLst>
      <p:ext uri="{BB962C8B-B14F-4D97-AF65-F5344CB8AC3E}">
        <p14:creationId xmlns:p14="http://schemas.microsoft.com/office/powerpoint/2010/main" val="314540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EAB83-B1E6-4BEF-A011-54035B5D46EE}"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C442E0-2229-47B0-A5A9-2769DCB7B7A1}" type="slidenum">
              <a:rPr lang="en-US" smtClean="0"/>
              <a:t>‹#›</a:t>
            </a:fld>
            <a:endParaRPr lang="en-US"/>
          </a:p>
        </p:txBody>
      </p:sp>
    </p:spTree>
    <p:extLst>
      <p:ext uri="{BB962C8B-B14F-4D97-AF65-F5344CB8AC3E}">
        <p14:creationId xmlns:p14="http://schemas.microsoft.com/office/powerpoint/2010/main" val="7190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5EAB83-B1E6-4BEF-A011-54035B5D46EE}"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442E0-2229-47B0-A5A9-2769DCB7B7A1}" type="slidenum">
              <a:rPr lang="en-US" smtClean="0"/>
              <a:t>‹#›</a:t>
            </a:fld>
            <a:endParaRPr lang="en-US"/>
          </a:p>
        </p:txBody>
      </p:sp>
    </p:spTree>
    <p:extLst>
      <p:ext uri="{BB962C8B-B14F-4D97-AF65-F5344CB8AC3E}">
        <p14:creationId xmlns:p14="http://schemas.microsoft.com/office/powerpoint/2010/main" val="11914018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5EAB83-B1E6-4BEF-A011-54035B5D46EE}"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442E0-2229-47B0-A5A9-2769DCB7B7A1}" type="slidenum">
              <a:rPr lang="en-US" smtClean="0"/>
              <a:t>‹#›</a:t>
            </a:fld>
            <a:endParaRPr lang="en-US"/>
          </a:p>
        </p:txBody>
      </p:sp>
    </p:spTree>
    <p:extLst>
      <p:ext uri="{BB962C8B-B14F-4D97-AF65-F5344CB8AC3E}">
        <p14:creationId xmlns:p14="http://schemas.microsoft.com/office/powerpoint/2010/main" val="1710394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55EAB83-B1E6-4BEF-A011-54035B5D46EE}" type="datetimeFigureOut">
              <a:rPr lang="en-US" smtClean="0"/>
              <a:t>12/6/2018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1C442E0-2229-47B0-A5A9-2769DCB7B7A1}" type="slidenum">
              <a:rPr lang="en-US" smtClean="0"/>
              <a:t>‹#›</a:t>
            </a:fld>
            <a:endParaRPr lang="en-US"/>
          </a:p>
        </p:txBody>
      </p:sp>
    </p:spTree>
    <p:extLst>
      <p:ext uri="{BB962C8B-B14F-4D97-AF65-F5344CB8AC3E}">
        <p14:creationId xmlns:p14="http://schemas.microsoft.com/office/powerpoint/2010/main" val="242563991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slide" Target="slide13.xml"/><Relationship Id="rId4" Type="http://schemas.openxmlformats.org/officeDocument/2006/relationships/slide" Target="slide11.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9B7337-C86D-48B0-8181-DCE5C623A383}"/>
              </a:ext>
            </a:extLst>
          </p:cNvPr>
          <p:cNvSpPr txBox="1"/>
          <p:nvPr/>
        </p:nvSpPr>
        <p:spPr>
          <a:xfrm>
            <a:off x="3922643" y="1920895"/>
            <a:ext cx="8971722" cy="3016210"/>
          </a:xfrm>
          <a:prstGeom prst="rect">
            <a:avLst/>
          </a:prstGeom>
          <a:noFill/>
        </p:spPr>
        <p:txBody>
          <a:bodyPr wrap="square" rtlCol="0">
            <a:spAutoFit/>
          </a:bodyPr>
          <a:lstStyle/>
          <a:p>
            <a:r>
              <a:rPr lang="en-US" sz="8000" dirty="0">
                <a:solidFill>
                  <a:schemeClr val="accent5">
                    <a:lumMod val="50000"/>
                  </a:schemeClr>
                </a:solidFill>
                <a:latin typeface="Chiller" panose="04020404031007020602" pitchFamily="82" charset="0"/>
              </a:rPr>
              <a:t>WELCOME </a:t>
            </a:r>
          </a:p>
          <a:p>
            <a:r>
              <a:rPr lang="en-US" sz="6000" dirty="0">
                <a:solidFill>
                  <a:schemeClr val="accent5">
                    <a:lumMod val="50000"/>
                  </a:schemeClr>
                </a:solidFill>
                <a:latin typeface="Arial Rounded MT Bold" panose="020F0704030504030204" pitchFamily="34" charset="0"/>
              </a:rPr>
              <a:t>   TO MY                       </a:t>
            </a:r>
            <a:r>
              <a:rPr lang="en-US" sz="5000" dirty="0">
                <a:solidFill>
                  <a:schemeClr val="accent5">
                    <a:lumMod val="50000"/>
                  </a:schemeClr>
                </a:solidFill>
                <a:latin typeface="Chiller" panose="04020404031007020602" pitchFamily="82" charset="0"/>
              </a:rPr>
              <a:t>PRESENTATION</a:t>
            </a:r>
          </a:p>
        </p:txBody>
      </p:sp>
    </p:spTree>
    <p:extLst>
      <p:ext uri="{BB962C8B-B14F-4D97-AF65-F5344CB8AC3E}">
        <p14:creationId xmlns:p14="http://schemas.microsoft.com/office/powerpoint/2010/main" val="483545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422E35-0F11-43EA-BD1B-40A0D55FA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309" y="1085522"/>
            <a:ext cx="9075456" cy="4851451"/>
          </a:xfrm>
          <a:prstGeom prst="rect">
            <a:avLst/>
          </a:prstGeom>
        </p:spPr>
      </p:pic>
      <p:sp>
        <p:nvSpPr>
          <p:cNvPr id="4" name="Rectangle 3">
            <a:extLst>
              <a:ext uri="{FF2B5EF4-FFF2-40B4-BE49-F238E27FC236}">
                <a16:creationId xmlns:a16="http://schemas.microsoft.com/office/drawing/2014/main" id="{21DB2F22-4BE5-4548-A919-86D2D566092B}"/>
              </a:ext>
            </a:extLst>
          </p:cNvPr>
          <p:cNvSpPr/>
          <p:nvPr/>
        </p:nvSpPr>
        <p:spPr>
          <a:xfrm>
            <a:off x="5587367" y="4423777"/>
            <a:ext cx="1296189" cy="369332"/>
          </a:xfrm>
          <a:prstGeom prst="rect">
            <a:avLst/>
          </a:prstGeom>
        </p:spPr>
        <p:txBody>
          <a:bodyPr wrap="none">
            <a:spAutoFit/>
          </a:bodyPr>
          <a:lstStyle/>
          <a:p>
            <a:r>
              <a:rPr lang="en-US" dirty="0">
                <a:solidFill>
                  <a:schemeClr val="accent1"/>
                </a:solidFill>
                <a:latin typeface="Arial Rounded MT Bold" panose="020F0704030504030204" pitchFamily="34" charset="0"/>
                <a:hlinkClick r:id="rId3" action="ppaction://hlinksldjump"/>
              </a:rPr>
              <a:t>Press Esc</a:t>
            </a:r>
            <a:endParaRPr lang="en-US" dirty="0">
              <a:solidFill>
                <a:schemeClr val="accent1"/>
              </a:solidFill>
              <a:latin typeface="Arial Rounded MT Bold" panose="020F0704030504030204" pitchFamily="34" charset="0"/>
            </a:endParaRPr>
          </a:p>
        </p:txBody>
      </p:sp>
    </p:spTree>
    <p:extLst>
      <p:ext uri="{BB962C8B-B14F-4D97-AF65-F5344CB8AC3E}">
        <p14:creationId xmlns:p14="http://schemas.microsoft.com/office/powerpoint/2010/main" val="137366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32A26B-7AD5-4774-83D1-3DE655F92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599" y="1104575"/>
            <a:ext cx="8792802" cy="4648849"/>
          </a:xfrm>
          <a:prstGeom prst="rect">
            <a:avLst/>
          </a:prstGeom>
        </p:spPr>
      </p:pic>
      <p:sp>
        <p:nvSpPr>
          <p:cNvPr id="4" name="Rectangle 3">
            <a:extLst>
              <a:ext uri="{FF2B5EF4-FFF2-40B4-BE49-F238E27FC236}">
                <a16:creationId xmlns:a16="http://schemas.microsoft.com/office/drawing/2014/main" id="{5D75D385-3B15-4E6B-906F-FB4E636914E6}"/>
              </a:ext>
            </a:extLst>
          </p:cNvPr>
          <p:cNvSpPr/>
          <p:nvPr/>
        </p:nvSpPr>
        <p:spPr>
          <a:xfrm>
            <a:off x="5351177" y="4052717"/>
            <a:ext cx="1846724" cy="646331"/>
          </a:xfrm>
          <a:prstGeom prst="rect">
            <a:avLst/>
          </a:prstGeom>
        </p:spPr>
        <p:txBody>
          <a:bodyPr wrap="none">
            <a:spAutoFit/>
          </a:bodyPr>
          <a:lstStyle/>
          <a:p>
            <a:r>
              <a:rPr lang="en-US" sz="3600" dirty="0">
                <a:solidFill>
                  <a:schemeClr val="accent1"/>
                </a:solidFill>
                <a:latin typeface="Arial Rounded MT Bold" panose="020F0704030504030204" pitchFamily="34" charset="0"/>
                <a:hlinkClick r:id="rId3" action="ppaction://hlinksldjump"/>
              </a:rPr>
              <a:t>Press 1</a:t>
            </a:r>
            <a:endParaRPr lang="en-US" sz="3600" dirty="0">
              <a:solidFill>
                <a:schemeClr val="accent1"/>
              </a:solidFill>
              <a:latin typeface="Arial Rounded MT Bold" panose="020F0704030504030204" pitchFamily="34" charset="0"/>
            </a:endParaRPr>
          </a:p>
        </p:txBody>
      </p:sp>
    </p:spTree>
    <p:extLst>
      <p:ext uri="{BB962C8B-B14F-4D97-AF65-F5344CB8AC3E}">
        <p14:creationId xmlns:p14="http://schemas.microsoft.com/office/powerpoint/2010/main" val="59515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32BE63-B94C-46D8-90F5-7D7C34465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072" y="1249312"/>
            <a:ext cx="8811855" cy="4677428"/>
          </a:xfrm>
          <a:prstGeom prst="rect">
            <a:avLst/>
          </a:prstGeom>
        </p:spPr>
      </p:pic>
      <p:sp>
        <p:nvSpPr>
          <p:cNvPr id="7" name="Rectangle 6">
            <a:extLst>
              <a:ext uri="{FF2B5EF4-FFF2-40B4-BE49-F238E27FC236}">
                <a16:creationId xmlns:a16="http://schemas.microsoft.com/office/drawing/2014/main" id="{2104D825-BEB3-437E-8037-E390C85EDB5F}"/>
              </a:ext>
            </a:extLst>
          </p:cNvPr>
          <p:cNvSpPr/>
          <p:nvPr/>
        </p:nvSpPr>
        <p:spPr>
          <a:xfrm>
            <a:off x="4911506" y="4529795"/>
            <a:ext cx="2648546" cy="707886"/>
          </a:xfrm>
          <a:prstGeom prst="rect">
            <a:avLst/>
          </a:prstGeom>
        </p:spPr>
        <p:txBody>
          <a:bodyPr wrap="none">
            <a:spAutoFit/>
          </a:bodyPr>
          <a:lstStyle/>
          <a:p>
            <a:r>
              <a:rPr lang="en-US" sz="4000" dirty="0">
                <a:solidFill>
                  <a:schemeClr val="accent1"/>
                </a:solidFill>
                <a:latin typeface="Arial Rounded MT Bold" panose="020F0704030504030204" pitchFamily="34" charset="0"/>
                <a:hlinkClick r:id="rId3" action="ppaction://hlinksldjump"/>
              </a:rPr>
              <a:t>Press Esc</a:t>
            </a:r>
            <a:endParaRPr lang="en-US" sz="4000" dirty="0">
              <a:solidFill>
                <a:schemeClr val="accent1"/>
              </a:solidFill>
              <a:latin typeface="Arial Rounded MT Bold" panose="020F0704030504030204" pitchFamily="34" charset="0"/>
            </a:endParaRPr>
          </a:p>
        </p:txBody>
      </p:sp>
    </p:spTree>
    <p:extLst>
      <p:ext uri="{BB962C8B-B14F-4D97-AF65-F5344CB8AC3E}">
        <p14:creationId xmlns:p14="http://schemas.microsoft.com/office/powerpoint/2010/main" val="3247443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31B609-EE5E-42C7-BB58-4F58013B7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888" y="1152207"/>
            <a:ext cx="8764223" cy="4553585"/>
          </a:xfrm>
          <a:prstGeom prst="rect">
            <a:avLst/>
          </a:prstGeom>
        </p:spPr>
      </p:pic>
    </p:spTree>
    <p:extLst>
      <p:ext uri="{BB962C8B-B14F-4D97-AF65-F5344CB8AC3E}">
        <p14:creationId xmlns:p14="http://schemas.microsoft.com/office/powerpoint/2010/main" val="3944897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3C8CF1-B390-4E47-9ED2-5E021032F9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9693" y="309093"/>
            <a:ext cx="6340064" cy="6059510"/>
          </a:xfrm>
          <a:prstGeom prst="rect">
            <a:avLst/>
          </a:prstGeom>
        </p:spPr>
      </p:pic>
    </p:spTree>
    <p:extLst>
      <p:ext uri="{BB962C8B-B14F-4D97-AF65-F5344CB8AC3E}">
        <p14:creationId xmlns:p14="http://schemas.microsoft.com/office/powerpoint/2010/main" val="979416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3569-D2DE-4562-87CD-30023F35FC12}"/>
              </a:ext>
            </a:extLst>
          </p:cNvPr>
          <p:cNvSpPr txBox="1"/>
          <p:nvPr/>
        </p:nvSpPr>
        <p:spPr>
          <a:xfrm>
            <a:off x="3260034" y="1881809"/>
            <a:ext cx="7991062" cy="2800767"/>
          </a:xfrm>
          <a:prstGeom prst="rect">
            <a:avLst/>
          </a:prstGeom>
          <a:noFill/>
        </p:spPr>
        <p:txBody>
          <a:bodyPr wrap="square" rtlCol="0">
            <a:spAutoFit/>
          </a:bodyPr>
          <a:lstStyle/>
          <a:p>
            <a:r>
              <a:rPr lang="en-US" sz="4400" dirty="0">
                <a:solidFill>
                  <a:srgbClr val="92D050"/>
                </a:solidFill>
              </a:rPr>
              <a:t>Prepared By: </a:t>
            </a:r>
          </a:p>
          <a:p>
            <a:endParaRPr lang="en-US" sz="2000" dirty="0">
              <a:solidFill>
                <a:schemeClr val="accent5">
                  <a:lumMod val="40000"/>
                  <a:lumOff val="60000"/>
                </a:schemeClr>
              </a:solidFill>
            </a:endParaRPr>
          </a:p>
          <a:p>
            <a:r>
              <a:rPr lang="en-US" sz="3600" dirty="0">
                <a:solidFill>
                  <a:srgbClr val="FFC000"/>
                </a:solidFill>
                <a:latin typeface="Arial Rounded MT Bold" panose="020F0704030504030204" pitchFamily="34" charset="0"/>
              </a:rPr>
              <a:t>Md. Emon Ali</a:t>
            </a:r>
          </a:p>
          <a:p>
            <a:r>
              <a:rPr lang="en-US" sz="3600" dirty="0">
                <a:solidFill>
                  <a:schemeClr val="tx2">
                    <a:lumMod val="75000"/>
                  </a:schemeClr>
                </a:solidFill>
              </a:rPr>
              <a:t>ID: 171-35-1927</a:t>
            </a:r>
          </a:p>
          <a:p>
            <a:r>
              <a:rPr lang="en-US" sz="2200" dirty="0">
                <a:solidFill>
                  <a:schemeClr val="tx2">
                    <a:lumMod val="75000"/>
                  </a:schemeClr>
                </a:solidFill>
                <a:latin typeface="Arial Rounded MT Bold" panose="020F0704030504030204" pitchFamily="34" charset="0"/>
              </a:rPr>
              <a:t>Department Of SWE in Daffodil International University.</a:t>
            </a:r>
          </a:p>
          <a:p>
            <a:endParaRPr lang="en-US" dirty="0"/>
          </a:p>
        </p:txBody>
      </p:sp>
    </p:spTree>
    <p:extLst>
      <p:ext uri="{BB962C8B-B14F-4D97-AF65-F5344CB8AC3E}">
        <p14:creationId xmlns:p14="http://schemas.microsoft.com/office/powerpoint/2010/main" val="95593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0DAADC-3E87-432C-8952-1C8D378C82F3}"/>
              </a:ext>
            </a:extLst>
          </p:cNvPr>
          <p:cNvSpPr txBox="1"/>
          <p:nvPr/>
        </p:nvSpPr>
        <p:spPr>
          <a:xfrm>
            <a:off x="1762540" y="1630017"/>
            <a:ext cx="9077739" cy="3170099"/>
          </a:xfrm>
          <a:prstGeom prst="rect">
            <a:avLst/>
          </a:prstGeom>
          <a:noFill/>
        </p:spPr>
        <p:txBody>
          <a:bodyPr wrap="square" rtlCol="0">
            <a:spAutoFit/>
          </a:bodyPr>
          <a:lstStyle/>
          <a:p>
            <a:r>
              <a:rPr lang="en-US" sz="6000" dirty="0">
                <a:solidFill>
                  <a:srgbClr val="FFC000"/>
                </a:solidFill>
              </a:rPr>
              <a:t>PROJECT SUPERVISOR:</a:t>
            </a:r>
            <a:endParaRPr lang="en-US" sz="1600" dirty="0">
              <a:solidFill>
                <a:srgbClr val="FFC000"/>
              </a:solidFill>
            </a:endParaRPr>
          </a:p>
          <a:p>
            <a:r>
              <a:rPr lang="en-US" sz="1600" dirty="0">
                <a:solidFill>
                  <a:schemeClr val="bg2">
                    <a:lumMod val="60000"/>
                    <a:lumOff val="40000"/>
                  </a:schemeClr>
                </a:solidFill>
              </a:rPr>
              <a:t>                                </a:t>
            </a:r>
            <a:r>
              <a:rPr lang="en-US" sz="5400" dirty="0">
                <a:solidFill>
                  <a:schemeClr val="tx2">
                    <a:lumMod val="75000"/>
                  </a:schemeClr>
                </a:solidFill>
              </a:rPr>
              <a:t>Supervised By:</a:t>
            </a:r>
          </a:p>
          <a:p>
            <a:r>
              <a:rPr lang="en-US" dirty="0">
                <a:solidFill>
                  <a:schemeClr val="tx2">
                    <a:lumMod val="75000"/>
                  </a:schemeClr>
                </a:solidFill>
              </a:rPr>
              <a:t>                                </a:t>
            </a:r>
            <a:r>
              <a:rPr lang="en-US" sz="3600" dirty="0">
                <a:solidFill>
                  <a:schemeClr val="tx2">
                    <a:lumMod val="75000"/>
                  </a:schemeClr>
                </a:solidFill>
                <a:latin typeface="BatangChe" panose="02030609000101010101" pitchFamily="49" charset="-127"/>
                <a:ea typeface="BatangChe" panose="02030609000101010101" pitchFamily="49" charset="-127"/>
              </a:rPr>
              <a:t>Dr. Md. Asraf Ali </a:t>
            </a:r>
          </a:p>
          <a:p>
            <a:r>
              <a:rPr lang="en-US" sz="2800" dirty="0">
                <a:solidFill>
                  <a:schemeClr val="tx2">
                    <a:lumMod val="75000"/>
                  </a:schemeClr>
                </a:solidFill>
                <a:latin typeface="Arial Rounded MT Bold" panose="020F0704030504030204" pitchFamily="34" charset="0"/>
              </a:rPr>
              <a:t>Associate Professor Of SWE in Daffodil University</a:t>
            </a:r>
          </a:p>
          <a:p>
            <a:endParaRPr lang="en-US" dirty="0"/>
          </a:p>
        </p:txBody>
      </p:sp>
    </p:spTree>
    <p:extLst>
      <p:ext uri="{BB962C8B-B14F-4D97-AF65-F5344CB8AC3E}">
        <p14:creationId xmlns:p14="http://schemas.microsoft.com/office/powerpoint/2010/main" val="39039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6CA460-B408-4CA9-B64B-3046826D3DF7}"/>
              </a:ext>
            </a:extLst>
          </p:cNvPr>
          <p:cNvSpPr txBox="1"/>
          <p:nvPr/>
        </p:nvSpPr>
        <p:spPr>
          <a:xfrm>
            <a:off x="1789043" y="1444487"/>
            <a:ext cx="9342783" cy="2800767"/>
          </a:xfrm>
          <a:prstGeom prst="rect">
            <a:avLst/>
          </a:prstGeom>
          <a:noFill/>
        </p:spPr>
        <p:txBody>
          <a:bodyPr wrap="square" rtlCol="0">
            <a:spAutoFit/>
          </a:bodyPr>
          <a:lstStyle/>
          <a:p>
            <a:r>
              <a:rPr lang="en-US" sz="8000" dirty="0">
                <a:solidFill>
                  <a:schemeClr val="accent6">
                    <a:lumMod val="20000"/>
                    <a:lumOff val="80000"/>
                  </a:schemeClr>
                </a:solidFill>
              </a:rPr>
              <a:t>Presentation Topic:</a:t>
            </a:r>
          </a:p>
          <a:p>
            <a:r>
              <a:rPr lang="en-US" sz="1200" dirty="0">
                <a:solidFill>
                  <a:schemeClr val="accent5">
                    <a:lumMod val="40000"/>
                    <a:lumOff val="60000"/>
                  </a:schemeClr>
                </a:solidFill>
              </a:rPr>
              <a:t>                 </a:t>
            </a:r>
          </a:p>
          <a:p>
            <a:endParaRPr lang="en-US" sz="1200" dirty="0">
              <a:solidFill>
                <a:schemeClr val="accent5">
                  <a:lumMod val="40000"/>
                  <a:lumOff val="60000"/>
                </a:schemeClr>
              </a:solidFill>
            </a:endParaRPr>
          </a:p>
          <a:p>
            <a:r>
              <a:rPr lang="en-US" dirty="0">
                <a:solidFill>
                  <a:schemeClr val="bg2">
                    <a:lumMod val="60000"/>
                    <a:lumOff val="40000"/>
                  </a:schemeClr>
                </a:solidFill>
              </a:rPr>
              <a:t>                       </a:t>
            </a:r>
            <a:r>
              <a:rPr lang="en-US" sz="5400" dirty="0">
                <a:solidFill>
                  <a:schemeClr val="accent1">
                    <a:lumMod val="60000"/>
                    <a:lumOff val="40000"/>
                  </a:schemeClr>
                </a:solidFill>
              </a:rPr>
              <a:t>School Billing System </a:t>
            </a:r>
          </a:p>
          <a:p>
            <a:endParaRPr lang="en-US" dirty="0"/>
          </a:p>
        </p:txBody>
      </p:sp>
    </p:spTree>
    <p:extLst>
      <p:ext uri="{BB962C8B-B14F-4D97-AF65-F5344CB8AC3E}">
        <p14:creationId xmlns:p14="http://schemas.microsoft.com/office/powerpoint/2010/main" val="3001441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2C3F1D-97F7-478A-97EE-70AA6CD6445E}"/>
              </a:ext>
            </a:extLst>
          </p:cNvPr>
          <p:cNvSpPr txBox="1"/>
          <p:nvPr/>
        </p:nvSpPr>
        <p:spPr>
          <a:xfrm>
            <a:off x="1457739" y="1272208"/>
            <a:ext cx="9886122" cy="3785652"/>
          </a:xfrm>
          <a:prstGeom prst="rect">
            <a:avLst/>
          </a:prstGeom>
          <a:noFill/>
        </p:spPr>
        <p:txBody>
          <a:bodyPr wrap="square" rtlCol="0">
            <a:spAutoFit/>
          </a:bodyPr>
          <a:lstStyle/>
          <a:p>
            <a:r>
              <a:rPr lang="en-US" sz="5400" dirty="0">
                <a:solidFill>
                  <a:schemeClr val="accent5">
                    <a:lumMod val="40000"/>
                    <a:lumOff val="60000"/>
                  </a:schemeClr>
                </a:solidFill>
              </a:rPr>
              <a:t>What is School Billing? </a:t>
            </a:r>
          </a:p>
          <a:p>
            <a:endParaRPr lang="en-US" sz="2400" dirty="0">
              <a:solidFill>
                <a:schemeClr val="bg2">
                  <a:lumMod val="60000"/>
                  <a:lumOff val="40000"/>
                </a:schemeClr>
              </a:solidFill>
            </a:endParaRPr>
          </a:p>
          <a:p>
            <a:endParaRPr lang="en-US" sz="2400" dirty="0">
              <a:solidFill>
                <a:schemeClr val="bg2">
                  <a:lumMod val="60000"/>
                  <a:lumOff val="40000"/>
                </a:schemeClr>
              </a:solidFill>
            </a:endParaRPr>
          </a:p>
          <a:p>
            <a:r>
              <a:rPr lang="en-US" sz="2400" dirty="0">
                <a:solidFill>
                  <a:schemeClr val="accent1">
                    <a:lumMod val="40000"/>
                    <a:lumOff val="60000"/>
                  </a:schemeClr>
                </a:solidFill>
                <a:latin typeface="Times New Roman" panose="02020603050405020304" pitchFamily="18" charset="0"/>
                <a:cs typeface="Times New Roman" panose="02020603050405020304" pitchFamily="18" charset="0"/>
              </a:rPr>
              <a:t>It is a web based application for managing the billing system for the operations in schools. The School Billing System in Project C keeps all record of the Students, Teachers and Staffs working in the institution. The program is run by the administrator who can add, modify, delete, check and find the records according to the need. </a:t>
            </a:r>
          </a:p>
          <a:p>
            <a:endParaRPr lang="en-US" dirty="0"/>
          </a:p>
        </p:txBody>
      </p:sp>
    </p:spTree>
    <p:extLst>
      <p:ext uri="{BB962C8B-B14F-4D97-AF65-F5344CB8AC3E}">
        <p14:creationId xmlns:p14="http://schemas.microsoft.com/office/powerpoint/2010/main" val="292501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2CF9CF-1A5B-4F88-AE37-52913301D98A}"/>
              </a:ext>
            </a:extLst>
          </p:cNvPr>
          <p:cNvSpPr txBox="1"/>
          <p:nvPr/>
        </p:nvSpPr>
        <p:spPr>
          <a:xfrm>
            <a:off x="3485323" y="1908314"/>
            <a:ext cx="6745356" cy="2800767"/>
          </a:xfrm>
          <a:prstGeom prst="rect">
            <a:avLst/>
          </a:prstGeom>
          <a:noFill/>
        </p:spPr>
        <p:txBody>
          <a:bodyPr wrap="square" rtlCol="0">
            <a:spAutoFit/>
          </a:bodyPr>
          <a:lstStyle/>
          <a:p>
            <a:r>
              <a:rPr lang="en-US" sz="9600" dirty="0">
                <a:solidFill>
                  <a:schemeClr val="accent5">
                    <a:lumMod val="40000"/>
                    <a:lumOff val="60000"/>
                  </a:schemeClr>
                </a:solidFill>
                <a:latin typeface="High Tower Text" panose="02040502050506030303" pitchFamily="18" charset="0"/>
              </a:rPr>
              <a:t>     SO</a:t>
            </a:r>
          </a:p>
          <a:p>
            <a:r>
              <a:rPr lang="en-US" sz="8000" dirty="0">
                <a:solidFill>
                  <a:schemeClr val="accent5">
                    <a:lumMod val="40000"/>
                    <a:lumOff val="60000"/>
                  </a:schemeClr>
                </a:solidFill>
                <a:latin typeface="Chiller" panose="04020404031007020602" pitchFamily="82" charset="0"/>
              </a:rPr>
              <a:t>How it Works ? ? ?</a:t>
            </a:r>
            <a:endParaRPr lang="en-US" sz="8000" dirty="0">
              <a:latin typeface="Chiller" panose="04020404031007020602" pitchFamily="82" charset="0"/>
            </a:endParaRPr>
          </a:p>
        </p:txBody>
      </p:sp>
    </p:spTree>
    <p:extLst>
      <p:ext uri="{BB962C8B-B14F-4D97-AF65-F5344CB8AC3E}">
        <p14:creationId xmlns:p14="http://schemas.microsoft.com/office/powerpoint/2010/main" val="15047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1FE1B0-8808-48F1-9083-85C5E320D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529" y="776996"/>
            <a:ext cx="9299706" cy="4961195"/>
          </a:xfrm>
          <a:prstGeom prst="rect">
            <a:avLst/>
          </a:prstGeom>
        </p:spPr>
      </p:pic>
      <p:sp>
        <p:nvSpPr>
          <p:cNvPr id="9" name="Rectangle 8">
            <a:extLst>
              <a:ext uri="{FF2B5EF4-FFF2-40B4-BE49-F238E27FC236}">
                <a16:creationId xmlns:a16="http://schemas.microsoft.com/office/drawing/2014/main" id="{754BC04A-1393-478D-AC53-16D0DC17FB40}"/>
              </a:ext>
            </a:extLst>
          </p:cNvPr>
          <p:cNvSpPr/>
          <p:nvPr/>
        </p:nvSpPr>
        <p:spPr>
          <a:xfrm>
            <a:off x="5616221" y="3244334"/>
            <a:ext cx="1749518" cy="369332"/>
          </a:xfrm>
          <a:prstGeom prst="rect">
            <a:avLst/>
          </a:prstGeom>
        </p:spPr>
        <p:txBody>
          <a:bodyPr wrap="none">
            <a:spAutoFit/>
          </a:bodyPr>
          <a:lstStyle/>
          <a:p>
            <a:r>
              <a:rPr lang="en-US" dirty="0">
                <a:solidFill>
                  <a:schemeClr val="accent1"/>
                </a:solidFill>
                <a:latin typeface="Arial Rounded MT Bold" panose="020F0704030504030204" pitchFamily="34" charset="0"/>
                <a:hlinkClick r:id="rId3" action="ppaction://hlinksldjump"/>
              </a:rPr>
              <a:t>Press Any key</a:t>
            </a:r>
            <a:endParaRPr lang="en-US" dirty="0">
              <a:solidFill>
                <a:schemeClr val="accent1"/>
              </a:solidFill>
              <a:latin typeface="Arial Rounded MT Bold" panose="020F0704030504030204" pitchFamily="34" charset="0"/>
            </a:endParaRPr>
          </a:p>
        </p:txBody>
      </p:sp>
    </p:spTree>
    <p:extLst>
      <p:ext uri="{BB962C8B-B14F-4D97-AF65-F5344CB8AC3E}">
        <p14:creationId xmlns:p14="http://schemas.microsoft.com/office/powerpoint/2010/main" val="396662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1AF93E-13D2-4A2F-9BFE-DD7CA4F6A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020" y="1080759"/>
            <a:ext cx="9182510" cy="4948979"/>
          </a:xfrm>
          <a:prstGeom prst="rect">
            <a:avLst/>
          </a:prstGeom>
        </p:spPr>
      </p:pic>
      <p:sp>
        <p:nvSpPr>
          <p:cNvPr id="6" name="TextBox 5">
            <a:extLst>
              <a:ext uri="{FF2B5EF4-FFF2-40B4-BE49-F238E27FC236}">
                <a16:creationId xmlns:a16="http://schemas.microsoft.com/office/drawing/2014/main" id="{416E531D-2C37-46EA-9F3A-442CCFDC7DBD}"/>
              </a:ext>
            </a:extLst>
          </p:cNvPr>
          <p:cNvSpPr txBox="1"/>
          <p:nvPr/>
        </p:nvSpPr>
        <p:spPr>
          <a:xfrm>
            <a:off x="4200938" y="2994991"/>
            <a:ext cx="3551583" cy="830997"/>
          </a:xfrm>
          <a:prstGeom prst="rect">
            <a:avLst/>
          </a:prstGeom>
          <a:noFill/>
        </p:spPr>
        <p:txBody>
          <a:bodyPr wrap="square" rtlCol="0">
            <a:spAutoFit/>
          </a:bodyPr>
          <a:lstStyle/>
          <a:p>
            <a:r>
              <a:rPr lang="en-US" sz="4800" dirty="0">
                <a:solidFill>
                  <a:schemeClr val="accent1"/>
                </a:solidFill>
                <a:latin typeface="Arial Rounded MT Bold" panose="020F0704030504030204" pitchFamily="34" charset="0"/>
                <a:hlinkClick r:id="rId3" action="ppaction://hlinksldjump"/>
              </a:rPr>
              <a:t>Press1</a:t>
            </a:r>
            <a:endParaRPr lang="en-US" sz="4800" dirty="0">
              <a:solidFill>
                <a:schemeClr val="accent1"/>
              </a:solidFill>
              <a:latin typeface="Arial Rounded MT Bold" panose="020F0704030504030204" pitchFamily="34" charset="0"/>
            </a:endParaRPr>
          </a:p>
        </p:txBody>
      </p:sp>
      <p:sp>
        <p:nvSpPr>
          <p:cNvPr id="7" name="Rectangle 6">
            <a:extLst>
              <a:ext uri="{FF2B5EF4-FFF2-40B4-BE49-F238E27FC236}">
                <a16:creationId xmlns:a16="http://schemas.microsoft.com/office/drawing/2014/main" id="{58C2F3FB-B95E-4480-AB0D-D87716710F69}"/>
              </a:ext>
            </a:extLst>
          </p:cNvPr>
          <p:cNvSpPr/>
          <p:nvPr/>
        </p:nvSpPr>
        <p:spPr>
          <a:xfrm>
            <a:off x="4569299" y="4118978"/>
            <a:ext cx="2029786" cy="707886"/>
          </a:xfrm>
          <a:prstGeom prst="rect">
            <a:avLst/>
          </a:prstGeom>
        </p:spPr>
        <p:txBody>
          <a:bodyPr wrap="none">
            <a:spAutoFit/>
          </a:bodyPr>
          <a:lstStyle/>
          <a:p>
            <a:r>
              <a:rPr lang="en-US" sz="4000" dirty="0">
                <a:solidFill>
                  <a:schemeClr val="accent1"/>
                </a:solidFill>
                <a:latin typeface="Arial Rounded MT Bold" panose="020F0704030504030204" pitchFamily="34" charset="0"/>
                <a:hlinkClick r:id="rId4" action="ppaction://hlinksldjump"/>
              </a:rPr>
              <a:t>Press 2</a:t>
            </a:r>
            <a:endParaRPr lang="en-US" sz="4000" dirty="0">
              <a:solidFill>
                <a:schemeClr val="accent1"/>
              </a:solidFill>
              <a:latin typeface="Arial Rounded MT Bold" panose="020F0704030504030204" pitchFamily="34" charset="0"/>
            </a:endParaRPr>
          </a:p>
        </p:txBody>
      </p:sp>
      <p:sp>
        <p:nvSpPr>
          <p:cNvPr id="8" name="Rectangle 7">
            <a:extLst>
              <a:ext uri="{FF2B5EF4-FFF2-40B4-BE49-F238E27FC236}">
                <a16:creationId xmlns:a16="http://schemas.microsoft.com/office/drawing/2014/main" id="{423CB320-931B-4B4B-BF3E-1519BB524A64}"/>
              </a:ext>
            </a:extLst>
          </p:cNvPr>
          <p:cNvSpPr/>
          <p:nvPr/>
        </p:nvSpPr>
        <p:spPr>
          <a:xfrm>
            <a:off x="7709041" y="3934312"/>
            <a:ext cx="1846724" cy="646331"/>
          </a:xfrm>
          <a:prstGeom prst="rect">
            <a:avLst/>
          </a:prstGeom>
        </p:spPr>
        <p:txBody>
          <a:bodyPr wrap="none">
            <a:spAutoFit/>
          </a:bodyPr>
          <a:lstStyle/>
          <a:p>
            <a:r>
              <a:rPr lang="en-US" sz="3600" dirty="0">
                <a:solidFill>
                  <a:schemeClr val="accent1"/>
                </a:solidFill>
                <a:latin typeface="Arial Rounded MT Bold" panose="020F0704030504030204" pitchFamily="34" charset="0"/>
                <a:hlinkClick r:id="rId5" action="ppaction://hlinksldjump"/>
              </a:rPr>
              <a:t>Press 3</a:t>
            </a:r>
            <a:endParaRPr lang="en-US" sz="3600" dirty="0">
              <a:solidFill>
                <a:schemeClr val="accent1"/>
              </a:solidFill>
              <a:latin typeface="Arial Rounded MT Bold" panose="020F0704030504030204" pitchFamily="34" charset="0"/>
            </a:endParaRPr>
          </a:p>
        </p:txBody>
      </p:sp>
    </p:spTree>
    <p:extLst>
      <p:ext uri="{BB962C8B-B14F-4D97-AF65-F5344CB8AC3E}">
        <p14:creationId xmlns:p14="http://schemas.microsoft.com/office/powerpoint/2010/main" val="197211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536D85-534B-476A-8DBD-B139406C4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836" y="1099812"/>
            <a:ext cx="8802328" cy="4658375"/>
          </a:xfrm>
          <a:prstGeom prst="rect">
            <a:avLst/>
          </a:prstGeom>
        </p:spPr>
      </p:pic>
      <p:sp>
        <p:nvSpPr>
          <p:cNvPr id="4" name="Rectangle 3">
            <a:extLst>
              <a:ext uri="{FF2B5EF4-FFF2-40B4-BE49-F238E27FC236}">
                <a16:creationId xmlns:a16="http://schemas.microsoft.com/office/drawing/2014/main" id="{2445BB44-C7FE-4D74-AA42-F86F3D6C79C8}"/>
              </a:ext>
            </a:extLst>
          </p:cNvPr>
          <p:cNvSpPr/>
          <p:nvPr/>
        </p:nvSpPr>
        <p:spPr>
          <a:xfrm>
            <a:off x="5136442" y="3840681"/>
            <a:ext cx="2217658" cy="769441"/>
          </a:xfrm>
          <a:prstGeom prst="rect">
            <a:avLst/>
          </a:prstGeom>
        </p:spPr>
        <p:txBody>
          <a:bodyPr wrap="none">
            <a:spAutoFit/>
          </a:bodyPr>
          <a:lstStyle/>
          <a:p>
            <a:r>
              <a:rPr lang="en-US" sz="4400" dirty="0">
                <a:solidFill>
                  <a:schemeClr val="accent1"/>
                </a:solidFill>
                <a:latin typeface="Arial Rounded MT Bold" panose="020F0704030504030204" pitchFamily="34" charset="0"/>
                <a:hlinkClick r:id="rId3" action="ppaction://hlinksldjump"/>
              </a:rPr>
              <a:t>Press 1</a:t>
            </a:r>
            <a:endParaRPr lang="en-US" sz="4400" dirty="0">
              <a:solidFill>
                <a:schemeClr val="accent1"/>
              </a:solidFill>
              <a:latin typeface="Arial Rounded MT Bold" panose="020F0704030504030204" pitchFamily="34" charset="0"/>
            </a:endParaRPr>
          </a:p>
        </p:txBody>
      </p:sp>
    </p:spTree>
    <p:extLst>
      <p:ext uri="{BB962C8B-B14F-4D97-AF65-F5344CB8AC3E}">
        <p14:creationId xmlns:p14="http://schemas.microsoft.com/office/powerpoint/2010/main" val="283015679"/>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115</TotalTime>
  <Words>140</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BatangChe</vt:lpstr>
      <vt:lpstr>Arial</vt:lpstr>
      <vt:lpstr>Arial Rounded MT Bold</vt:lpstr>
      <vt:lpstr>Chiller</vt:lpstr>
      <vt:lpstr>Corbel</vt:lpstr>
      <vt:lpstr>High Tower Text</vt:lpstr>
      <vt:lpstr>Times New Roman</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Emon Ahmed</dc:creator>
  <cp:lastModifiedBy>Emon Ahmed</cp:lastModifiedBy>
  <cp:revision>10</cp:revision>
  <dcterms:created xsi:type="dcterms:W3CDTF">2017-12-11T03:38:16Z</dcterms:created>
  <dcterms:modified xsi:type="dcterms:W3CDTF">2018-12-06T04:13:28Z</dcterms:modified>
</cp:coreProperties>
</file>