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E9F7-9B54-4465-B6C0-0212B2796FE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E79416-5965-458E-A195-CD424166452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E9F7-9B54-4465-B6C0-0212B2796FE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9416-5965-458E-A195-CD4241664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E9F7-9B54-4465-B6C0-0212B2796FE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9416-5965-458E-A195-CD4241664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ADE9F7-9B54-4465-B6C0-0212B2796FE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9E79416-5965-458E-A195-CD424166452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E9F7-9B54-4465-B6C0-0212B2796FE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9416-5965-458E-A195-CD424166452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E9F7-9B54-4465-B6C0-0212B2796FE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9416-5965-458E-A195-CD424166452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9416-5965-458E-A195-CD42416645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E9F7-9B54-4465-B6C0-0212B2796FE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E9F7-9B54-4465-B6C0-0212B2796FE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9416-5965-458E-A195-CD424166452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E9F7-9B54-4465-B6C0-0212B2796FE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9416-5965-458E-A195-CD4241664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ADE9F7-9B54-4465-B6C0-0212B2796FE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9E79416-5965-458E-A195-CD42416645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E9F7-9B54-4465-B6C0-0212B2796FE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E79416-5965-458E-A195-CD42416645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ADE9F7-9B54-4465-B6C0-0212B2796FE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9E79416-5965-458E-A195-CD424166452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Submitted by:</a:t>
            </a:r>
            <a:br>
              <a:rPr lang="en-US" dirty="0" smtClean="0"/>
            </a:br>
            <a:r>
              <a:rPr lang="en-US" dirty="0" err="1" smtClean="0"/>
              <a:t>Mehrab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(134404)</a:t>
            </a:r>
          </a:p>
          <a:p>
            <a:r>
              <a:rPr lang="en-US" dirty="0" err="1" smtClean="0"/>
              <a:t>Hasibul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 (134409)</a:t>
            </a:r>
          </a:p>
          <a:p>
            <a:r>
              <a:rPr lang="en-US" dirty="0" err="1" smtClean="0"/>
              <a:t>Anower</a:t>
            </a:r>
            <a:r>
              <a:rPr lang="en-US" dirty="0" smtClean="0"/>
              <a:t> </a:t>
            </a:r>
            <a:r>
              <a:rPr lang="en-US" dirty="0" err="1" smtClean="0"/>
              <a:t>Jahan</a:t>
            </a:r>
            <a:r>
              <a:rPr lang="en-US" dirty="0" smtClean="0"/>
              <a:t> (134412)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371600"/>
            <a:ext cx="4105835" cy="19722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HOTEL MANAGEMENT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6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 efficient algorithm will be applied for searching work.</a:t>
            </a:r>
          </a:p>
          <a:p>
            <a:r>
              <a:rPr lang="en-US" sz="3600" dirty="0" smtClean="0"/>
              <a:t>Searching notification will not come forward or come in a suitable place.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2192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Proposed Solution(s)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87508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Site Name:</a:t>
            </a:r>
          </a:p>
          <a:p>
            <a:r>
              <a:rPr lang="en-US" sz="3600" dirty="0" smtClean="0"/>
              <a:t>HotelsCombined.com</a:t>
            </a:r>
          </a:p>
          <a:p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Problem(s):</a:t>
            </a:r>
          </a:p>
          <a:p>
            <a:r>
              <a:rPr lang="en-US" sz="3600" dirty="0" smtClean="0"/>
              <a:t>Picture showing method doesn’t respond quickly and remain blank sometimes.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Current Problem(s) 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649423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7924800" cy="495732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Screenshot of Problem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784530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picture showing method should be updated through an efficient way.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Proposed Solution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827427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Site Name: </a:t>
            </a:r>
          </a:p>
          <a:p>
            <a:r>
              <a:rPr lang="en-US" sz="3600" dirty="0" smtClean="0"/>
              <a:t>HotelsCombined.com </a:t>
            </a:r>
          </a:p>
          <a:p>
            <a:pPr marL="0" indent="0">
              <a:buNone/>
            </a:pPr>
            <a:r>
              <a:rPr lang="en-US" sz="3600" dirty="0" smtClean="0"/>
              <a:t>Problem(s):</a:t>
            </a:r>
          </a:p>
          <a:p>
            <a:r>
              <a:rPr lang="en-US" sz="3600" dirty="0" smtClean="0"/>
              <a:t>When user search the hotel by category the hotel description drops below and make a blank space on site 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Current Problem(s)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584996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Screenshot of Problem</a:t>
            </a:r>
            <a:endParaRPr lang="en-US" sz="54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4419600"/>
          </a:xfrm>
        </p:spPr>
      </p:pic>
    </p:spTree>
    <p:extLst>
      <p:ext uri="{BB962C8B-B14F-4D97-AF65-F5344CB8AC3E}">
        <p14:creationId xmlns:p14="http://schemas.microsoft.com/office/powerpoint/2010/main" val="25780078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Site design will be updated through changing and finding error in codes.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Proposed Solution(s)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108450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Site Name: </a:t>
            </a:r>
          </a:p>
          <a:p>
            <a:r>
              <a:rPr lang="en-US" sz="3600" dirty="0" smtClean="0"/>
              <a:t>HotelsCombined.com</a:t>
            </a:r>
          </a:p>
          <a:p>
            <a:pPr marL="0" indent="0">
              <a:buNone/>
            </a:pPr>
            <a:r>
              <a:rPr lang="en-US" sz="3600" dirty="0" smtClean="0"/>
              <a:t>Problem(s</a:t>
            </a:r>
            <a:r>
              <a:rPr lang="en-US" sz="3600" dirty="0" smtClean="0"/>
              <a:t>):</a:t>
            </a:r>
          </a:p>
          <a:p>
            <a:r>
              <a:rPr lang="en-US" sz="3600" dirty="0" smtClean="0"/>
              <a:t>Third party assurance is not maintained    </a:t>
            </a:r>
            <a:endParaRPr lang="en-US" sz="3600" dirty="0" smtClean="0"/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Current Problem(s)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669444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95400"/>
            <a:ext cx="5410200" cy="519916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Screenshot of Problem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7092290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r>
              <a:rPr lang="en-US" sz="3600" dirty="0"/>
              <a:t>R</a:t>
            </a:r>
            <a:r>
              <a:rPr lang="en-US" sz="3600" dirty="0" smtClean="0"/>
              <a:t>egular contact with the third party of transaction money.</a:t>
            </a:r>
          </a:p>
          <a:p>
            <a:r>
              <a:rPr lang="en-US" sz="3600" dirty="0" smtClean="0"/>
              <a:t>Ensuring compensation to suffered customers from third parties. </a:t>
            </a:r>
          </a:p>
          <a:p>
            <a:r>
              <a:rPr lang="en-US" sz="3600" dirty="0" smtClean="0"/>
              <a:t>Rate the third party companies according to their services.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2192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Proposed Solution(s)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843303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Site Name:</a:t>
            </a:r>
          </a:p>
          <a:p>
            <a:r>
              <a:rPr lang="en-US" sz="3600" dirty="0" smtClean="0"/>
              <a:t>Agoda.com </a:t>
            </a:r>
          </a:p>
          <a:p>
            <a:pPr marL="0" indent="0">
              <a:buNone/>
            </a:pPr>
            <a:r>
              <a:rPr lang="en-US" sz="3600" dirty="0" smtClean="0"/>
              <a:t>Problem(s): </a:t>
            </a:r>
          </a:p>
          <a:p>
            <a:r>
              <a:rPr lang="en-US" sz="3600" dirty="0" smtClean="0"/>
              <a:t>All</a:t>
            </a:r>
            <a:r>
              <a:rPr lang="en-US" sz="3600" dirty="0" smtClean="0"/>
              <a:t> </a:t>
            </a:r>
            <a:r>
              <a:rPr lang="en-US" sz="3600" dirty="0" smtClean="0"/>
              <a:t>currencies available around the </a:t>
            </a:r>
            <a:r>
              <a:rPr lang="en-US" sz="3600" dirty="0" smtClean="0"/>
              <a:t>hotel are not shown.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12192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Current Problem(s)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769508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Site Name:</a:t>
            </a:r>
          </a:p>
          <a:p>
            <a:r>
              <a:rPr lang="en-US" sz="3600" dirty="0" smtClean="0"/>
              <a:t> </a:t>
            </a:r>
            <a:r>
              <a:rPr lang="en-US" sz="3600" dirty="0" err="1" smtClean="0"/>
              <a:t>HotelBangladesh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Problem(s):</a:t>
            </a:r>
          </a:p>
          <a:p>
            <a:r>
              <a:rPr lang="en-US" sz="3600" dirty="0" smtClean="0"/>
              <a:t>Major cities are not there </a:t>
            </a:r>
          </a:p>
          <a:p>
            <a:r>
              <a:rPr lang="en-US" sz="3600" dirty="0" smtClean="0"/>
              <a:t>Poor details of hotels 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Current Problem(s)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768033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1524000"/>
            <a:ext cx="8296805" cy="4800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Screenshot of problem(s)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982713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590800"/>
            <a:ext cx="9137073" cy="457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THANK YOU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9503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of problem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311697" cy="4876800"/>
          </a:xfrm>
        </p:spPr>
      </p:pic>
    </p:spTree>
    <p:extLst>
      <p:ext uri="{BB962C8B-B14F-4D97-AF65-F5344CB8AC3E}">
        <p14:creationId xmlns:p14="http://schemas.microsoft.com/office/powerpoint/2010/main" val="2248597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Ensuring all the currencies are available in the site</a:t>
            </a:r>
          </a:p>
          <a:p>
            <a:r>
              <a:rPr lang="en-US" sz="3600" dirty="0" smtClean="0"/>
              <a:t>If ensuring all currencies are not available then at least the site should have the conversion information from major currency to local currency. 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Proposed Solution(s)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674481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Site Name: </a:t>
            </a:r>
          </a:p>
          <a:p>
            <a:r>
              <a:rPr lang="en-US" sz="3600" dirty="0" smtClean="0"/>
              <a:t>bdhotels.travel</a:t>
            </a:r>
          </a:p>
          <a:p>
            <a:pPr marL="0" indent="0">
              <a:buNone/>
            </a:pPr>
            <a:r>
              <a:rPr lang="en-US" sz="3600" dirty="0" smtClean="0"/>
              <a:t>Problem(s): </a:t>
            </a:r>
          </a:p>
          <a:p>
            <a:r>
              <a:rPr lang="en-US" sz="3600" dirty="0" smtClean="0"/>
              <a:t>There are no information about current rate of other currencies in BDT.</a:t>
            </a:r>
          </a:p>
          <a:p>
            <a:r>
              <a:rPr lang="en-US" sz="3600" dirty="0" smtClean="0"/>
              <a:t>Not clear which day’s BDT currency rate will be considered as booking fee.  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2192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Current Problem(s)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862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Screenshot of problem</a:t>
            </a:r>
            <a:endParaRPr lang="en-US" sz="54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3999"/>
            <a:ext cx="8382000" cy="4680305"/>
          </a:xfrm>
        </p:spPr>
      </p:pic>
    </p:spTree>
    <p:extLst>
      <p:ext uri="{BB962C8B-B14F-4D97-AF65-F5344CB8AC3E}">
        <p14:creationId xmlns:p14="http://schemas.microsoft.com/office/powerpoint/2010/main" val="2283083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Clear instructions about transaction money will be provided.</a:t>
            </a:r>
          </a:p>
          <a:p>
            <a:r>
              <a:rPr lang="en-US" sz="3600" dirty="0" smtClean="0"/>
              <a:t>Present rate of other currencies in BDT have to be provided and updated daily.</a:t>
            </a:r>
          </a:p>
          <a:p>
            <a:r>
              <a:rPr lang="en-US" sz="3600" dirty="0" smtClean="0"/>
              <a:t>There can be converter for BDT rate. 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2192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Proposed Solution(s)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110493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Site Name: bdhotels.travel </a:t>
            </a:r>
          </a:p>
          <a:p>
            <a:pPr marL="0" indent="0">
              <a:buNone/>
            </a:pPr>
            <a:r>
              <a:rPr lang="en-US" sz="3600" dirty="0" smtClean="0"/>
              <a:t>Problem: </a:t>
            </a:r>
          </a:p>
          <a:p>
            <a:r>
              <a:rPr lang="en-US" sz="3600" dirty="0" smtClean="0"/>
              <a:t>The site is slow for searching any hotel details. </a:t>
            </a:r>
          </a:p>
          <a:p>
            <a:r>
              <a:rPr lang="en-US" sz="3600" dirty="0" smtClean="0"/>
              <a:t>A searching notification appears before the Site Header.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Current Problem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2156474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Screenshot of Problem</a:t>
            </a:r>
            <a:endParaRPr lang="en-US" sz="54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7848600" cy="4834586"/>
          </a:xfrm>
        </p:spPr>
      </p:pic>
    </p:spTree>
    <p:extLst>
      <p:ext uri="{BB962C8B-B14F-4D97-AF65-F5344CB8AC3E}">
        <p14:creationId xmlns:p14="http://schemas.microsoft.com/office/powerpoint/2010/main" val="1193790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97</TotalTime>
  <Words>352</Words>
  <Application>Microsoft Office PowerPoint</Application>
  <PresentationFormat>On-screen Show (4:3)</PresentationFormat>
  <Paragraphs>68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Paper</vt:lpstr>
      <vt:lpstr>HOTEL MANAGEMENT SYSTEM</vt:lpstr>
      <vt:lpstr>Current Problem(s)</vt:lpstr>
      <vt:lpstr>Screenshot of problem</vt:lpstr>
      <vt:lpstr>Proposed Solution(s)</vt:lpstr>
      <vt:lpstr>Current Problem(s)</vt:lpstr>
      <vt:lpstr>Screenshot of problem</vt:lpstr>
      <vt:lpstr>Proposed Solution(s)</vt:lpstr>
      <vt:lpstr>Current Problem</vt:lpstr>
      <vt:lpstr>Screenshot of Problem</vt:lpstr>
      <vt:lpstr>Proposed Solution(s)</vt:lpstr>
      <vt:lpstr>Current Problem(s) </vt:lpstr>
      <vt:lpstr>Screenshot of Problem</vt:lpstr>
      <vt:lpstr>Proposed Solution</vt:lpstr>
      <vt:lpstr>Current Problem(s)</vt:lpstr>
      <vt:lpstr>Screenshot of Problem</vt:lpstr>
      <vt:lpstr>Proposed Solution(s)</vt:lpstr>
      <vt:lpstr>Current Problem(s)</vt:lpstr>
      <vt:lpstr>Screenshot of Problem</vt:lpstr>
      <vt:lpstr>Proposed Solution(s)</vt:lpstr>
      <vt:lpstr>Current Problem(s)</vt:lpstr>
      <vt:lpstr>Screenshot of problem(s)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Shofol</dc:creator>
  <cp:lastModifiedBy>Shofol</cp:lastModifiedBy>
  <cp:revision>42</cp:revision>
  <dcterms:created xsi:type="dcterms:W3CDTF">2015-07-09T17:40:49Z</dcterms:created>
  <dcterms:modified xsi:type="dcterms:W3CDTF">2015-07-09T19:54:59Z</dcterms:modified>
</cp:coreProperties>
</file>