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23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CF48405-91BD-4DEC-8AA4-D5F3F427BBB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FA7A10-2CAE-4AA7-9641-663F6951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66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405-91BD-4DEC-8AA4-D5F3F427BBB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7A10-2CAE-4AA7-9641-663F6951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2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405-91BD-4DEC-8AA4-D5F3F427BBB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7A10-2CAE-4AA7-9641-663F6951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405-91BD-4DEC-8AA4-D5F3F427BBB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7A10-2CAE-4AA7-9641-663F6951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46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405-91BD-4DEC-8AA4-D5F3F427BBB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7A10-2CAE-4AA7-9641-663F6951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66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405-91BD-4DEC-8AA4-D5F3F427BBB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7A10-2CAE-4AA7-9641-663F6951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44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405-91BD-4DEC-8AA4-D5F3F427BBB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7A10-2CAE-4AA7-9641-663F6951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76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405-91BD-4DEC-8AA4-D5F3F427BBB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7A10-2CAE-4AA7-9641-663F6951FF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43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405-91BD-4DEC-8AA4-D5F3F427BBB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7A10-2CAE-4AA7-9641-663F6951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405-91BD-4DEC-8AA4-D5F3F427BBB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7A10-2CAE-4AA7-9641-663F6951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9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405-91BD-4DEC-8AA4-D5F3F427BBB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7A10-2CAE-4AA7-9641-663F6951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405-91BD-4DEC-8AA4-D5F3F427BBB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7A10-2CAE-4AA7-9641-663F6951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405-91BD-4DEC-8AA4-D5F3F427BBB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7A10-2CAE-4AA7-9641-663F6951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2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405-91BD-4DEC-8AA4-D5F3F427BBB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7A10-2CAE-4AA7-9641-663F6951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4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405-91BD-4DEC-8AA4-D5F3F427BBB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7A10-2CAE-4AA7-9641-663F6951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1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405-91BD-4DEC-8AA4-D5F3F427BBB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7A10-2CAE-4AA7-9641-663F6951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405-91BD-4DEC-8AA4-D5F3F427BBB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7A10-2CAE-4AA7-9641-663F6951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0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F48405-91BD-4DEC-8AA4-D5F3F427BBB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FA7A10-2CAE-4AA7-9641-663F6951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30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D830-53CA-4204-ACF3-B04B0A1BB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500" dirty="0"/>
              <a:t>A lncRNA-disease association prediction model based on the two-step PU learning and fully connected neural networks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2A37D-308A-486C-A810-EE3FE6B42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Hou </a:t>
            </a:r>
            <a:r>
              <a:rPr lang="en-US" dirty="0" err="1"/>
              <a:t>Biyu</a:t>
            </a:r>
            <a:r>
              <a:rPr lang="en-US" dirty="0"/>
              <a:t>, Tan </a:t>
            </a:r>
            <a:r>
              <a:rPr lang="en-US" dirty="0" err="1"/>
              <a:t>GuangWen</a:t>
            </a:r>
            <a:r>
              <a:rPr lang="en-US" dirty="0"/>
              <a:t>, Zeng Ming, Guan </a:t>
            </a:r>
            <a:r>
              <a:rPr lang="en-US" dirty="0" err="1"/>
              <a:t>Lixin</a:t>
            </a:r>
            <a:r>
              <a:rPr lang="en-US" dirty="0"/>
              <a:t>, Li </a:t>
            </a:r>
            <a:r>
              <a:rPr lang="en-US" dirty="0" err="1"/>
              <a:t>Mengshan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6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9733-5BA0-40A4-A6CE-77888106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0960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Selected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3C94-418E-4423-A9E6-E00778B70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702859"/>
            <a:ext cx="10131425" cy="3649133"/>
          </a:xfrm>
        </p:spPr>
        <p:txBody>
          <a:bodyPr/>
          <a:lstStyle/>
          <a:p>
            <a:pPr algn="ctr"/>
            <a:r>
              <a:rPr lang="en-US" dirty="0" err="1"/>
              <a:t>lncRNAs</a:t>
            </a:r>
            <a:endParaRPr lang="en-US" dirty="0"/>
          </a:p>
          <a:p>
            <a:pPr algn="ctr"/>
            <a:r>
              <a:rPr lang="en-US" dirty="0"/>
              <a:t>potential association between lncRNA and diseases</a:t>
            </a:r>
          </a:p>
          <a:p>
            <a:pPr algn="ctr"/>
            <a:r>
              <a:rPr lang="en-US" dirty="0"/>
              <a:t>characteristics of the associated data were seldom explored</a:t>
            </a:r>
          </a:p>
          <a:p>
            <a:pPr algn="ctr"/>
            <a:r>
              <a:rPr lang="en-US" dirty="0"/>
              <a:t>PU </a:t>
            </a:r>
          </a:p>
          <a:p>
            <a:pPr algn="ctr"/>
            <a:r>
              <a:rPr lang="en-US" dirty="0"/>
              <a:t>COPTLDA</a:t>
            </a:r>
          </a:p>
          <a:p>
            <a:pPr algn="ctr"/>
            <a:r>
              <a:rPr lang="en-US" b="1" i="0" dirty="0">
                <a:solidFill>
                  <a:srgbClr val="D2D0CE"/>
                </a:solidFill>
                <a:effectLst/>
                <a:latin typeface="-apple-system"/>
              </a:rPr>
              <a:t>AUC</a:t>
            </a:r>
          </a:p>
          <a:p>
            <a:pPr algn="ctr"/>
            <a:r>
              <a:rPr lang="en-US" b="1" dirty="0">
                <a:solidFill>
                  <a:srgbClr val="D2D0CE"/>
                </a:solidFill>
                <a:latin typeface="-apple-system"/>
              </a:rPr>
              <a:t>What others did(3 calculations examples)</a:t>
            </a:r>
          </a:p>
          <a:p>
            <a:pPr algn="ctr"/>
            <a:r>
              <a:rPr lang="en-US" b="1" i="0" dirty="0">
                <a:solidFill>
                  <a:srgbClr val="D2D0CE"/>
                </a:solidFill>
                <a:effectLst/>
                <a:latin typeface="-apple-system"/>
              </a:rPr>
              <a:t>Datasets(</a:t>
            </a:r>
            <a:r>
              <a:rPr lang="en-US" dirty="0" err="1"/>
              <a:t>lncRNADisease</a:t>
            </a:r>
            <a:r>
              <a:rPr lang="en-US" dirty="0"/>
              <a:t> Database V2.0)</a:t>
            </a:r>
            <a:endParaRPr lang="en-US" b="1" i="0" dirty="0">
              <a:solidFill>
                <a:srgbClr val="D2D0CE"/>
              </a:solidFill>
              <a:effectLst/>
              <a:latin typeface="-apple-system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E2EAE-9F95-4BF4-BD01-7480DF2F2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46" r="980" b="28278"/>
          <a:stretch/>
        </p:blipFill>
        <p:spPr>
          <a:xfrm>
            <a:off x="1653451" y="4369299"/>
            <a:ext cx="8196120" cy="885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2A9907-63F9-44E2-99E7-F4FED06D9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451" y="5351992"/>
            <a:ext cx="8196120" cy="12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8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44DD-004E-4AB8-A714-150F463F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The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CDDFD-59D9-4969-B6CA-113AF21F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061" y="917633"/>
            <a:ext cx="2256904" cy="1831417"/>
          </a:xfrm>
        </p:spPr>
        <p:txBody>
          <a:bodyPr/>
          <a:lstStyle/>
          <a:p>
            <a:pPr algn="ctr"/>
            <a:r>
              <a:rPr lang="en-US" dirty="0"/>
              <a:t>2 Step Method</a:t>
            </a:r>
          </a:p>
          <a:p>
            <a:pPr algn="ctr"/>
            <a:r>
              <a:rPr lang="en-US" dirty="0"/>
              <a:t>COPTLDA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6D4EA0-603D-44C5-8967-219F76E87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619" y="2749050"/>
            <a:ext cx="79057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5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5EE8-EB26-4997-8126-E751E8B6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strategy of COPTLDA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CB4AC-7DD1-49EF-AB9C-0C460D178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950" y="2182736"/>
            <a:ext cx="3819125" cy="4675264"/>
          </a:xfrm>
        </p:spPr>
      </p:pic>
    </p:spTree>
    <p:extLst>
      <p:ext uri="{BB962C8B-B14F-4D97-AF65-F5344CB8AC3E}">
        <p14:creationId xmlns:p14="http://schemas.microsoft.com/office/powerpoint/2010/main" val="192524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A096-1C40-47B5-A960-15BE7DB3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45AF7-97AA-4149-A068-B6F7F21E1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What we find</a:t>
            </a:r>
          </a:p>
          <a:p>
            <a:pPr algn="ctr"/>
            <a:r>
              <a:rPr lang="en-US" dirty="0"/>
              <a:t>Future(biological data)</a:t>
            </a:r>
          </a:p>
        </p:txBody>
      </p:sp>
    </p:spTree>
    <p:extLst>
      <p:ext uri="{BB962C8B-B14F-4D97-AF65-F5344CB8AC3E}">
        <p14:creationId xmlns:p14="http://schemas.microsoft.com/office/powerpoint/2010/main" val="2740811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174</TotalTime>
  <Words>83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Celestial</vt:lpstr>
      <vt:lpstr>A lncRNA-disease association prediction model based on the two-step PU learning and fully connected neural networks </vt:lpstr>
      <vt:lpstr>Selected Points</vt:lpstr>
      <vt:lpstr>The Methodology</vt:lpstr>
      <vt:lpstr>strategy of COPTLDA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lncRNA-disease association prediction model based on the two-step PU learning and fully connected neural networks </dc:title>
  <dc:creator>Emon Karmaker</dc:creator>
  <cp:lastModifiedBy>Emon Karmaker</cp:lastModifiedBy>
  <cp:revision>13</cp:revision>
  <dcterms:created xsi:type="dcterms:W3CDTF">2024-02-02T23:15:52Z</dcterms:created>
  <dcterms:modified xsi:type="dcterms:W3CDTF">2024-02-03T02:10:33Z</dcterms:modified>
</cp:coreProperties>
</file>