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05:46:40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1,'34046'0,"-35344"0,1267 0</inkml:trace>
  <inkml:trace contextRef="#ctx0" brushRef="#br0" timeOffset="3376.519">16458 1,'-4'0,"-4"0,-1 0,1 0,1 0,3 0,2 0,-3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05:47:05.7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3006 1,'0'0</inkml:trace>
  <inkml:trace contextRef="#ctx0" brushRef="#br0" timeOffset="257.982">3006 1,'0'0</inkml:trace>
  <inkml:trace contextRef="#ctx0" brushRef="#br0" timeOffset="3300.738">5 1,'-4'0,"10"0,29 0,36 0,47 0,34 0,31 0,24 0,8 0,0 0,-15 0,-20 0,-27 0,-28 0,-21 0,-22 0,-9 0,-1 0,-1 0,2 0,10 0,4 0,-1 0,-5 0,-5 0,-1 0,0 0,-5 0,-7 0,-4 0,3 0,1 0,-3 0,6 0,3 0,-4 0,-5 0,-6 0,-8 0,-2 0,-1 0,0 0,-1 0,14 0,8 0,8 0,16 0,15 0,18 0,21 0,-7 0,-19 0,-4 0,0 0,10 0,9 0,32 0,10 0,0 0,0 0,-16 0,-9 0,-12 0,-12 0,-8 0,-14 0,-17 0,-15 0,-14 0,-8 0,-9 0,-7 0,-10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05:48:11.1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05:47:26.28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10518 2375</inkml:trace>
  <inkml:trace contextRef="#ctx0" brushRef="#br0" timeOffset="21319.14">149 220,'33991'0,"-33970"0</inkml:trace>
  <inkml:trace contextRef="#ctx0" brushRef="#br0" timeOffset="60929.374">1177 426,'-4'0,"0"0</inkml:trace>
  <inkml:trace contextRef="#ctx0" brushRef="#br0" timeOffset="74025.265">191 594,'34047'0,"-34013"0</inkml:trace>
  <inkml:trace contextRef="#ctx0" brushRef="#br0" timeOffset="80758.164">191 951,'34713'0,"-34643"0</inkml:trace>
  <inkml:trace contextRef="#ctx0" brushRef="#br0" timeOffset="87676.52">190 1339,'5463'0,"23763"0,-29181 0</inkml:trace>
  <inkml:trace contextRef="#ctx0" brushRef="#br0" timeOffset="94311.345">42 1677,'31512'0,"-28038"0,-3473 0</inkml:trace>
  <inkml:trace contextRef="#ctx0" brushRef="#br0" timeOffset="101722.483">0 2016,'29561'0,"-24630"0,-4867 0</inkml:trace>
  <inkml:trace contextRef="#ctx0" brushRef="#br0" timeOffset="116214.872">290 1,'0'2864,"0"-2846</inkml:trace>
  <inkml:trace contextRef="#ctx0" brushRef="#br0" timeOffset="117703.993">290 1525,'0'-22,"0"22</inkml:trace>
  <inkml:trace contextRef="#ctx0" brushRef="#br0" timeOffset="122129.552">587 1,'0'3229,"0"-3221</inkml:trace>
  <inkml:trace contextRef="#ctx0" brushRef="#br0" timeOffset="129069.497">904 1,'0'2941,"0"-2928</inkml:trace>
  <inkml:trace contextRef="#ctx0" brushRef="#br0" timeOffset="129698.522">8847 3324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BB85-17E2-486D-A4E4-C30E9B27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AF71-7285-4635-B17F-3A45E68E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33F7-8DAC-4B50-B3D1-54BCFF1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2D88-C8FA-4DB7-8C4C-5C32F95D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441E-F692-49B2-8AF0-DA42DB3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5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7CA8-9780-4226-90ED-4D4076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9AEC-56A7-4603-BF8C-8E2CE3BB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04D8-13D8-4F61-97D2-6975FB78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0B0D-E4D1-4E14-B8C7-634ACBD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E32E-D84B-40DF-B8B7-71948269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15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0921-922C-497E-8F1F-3F290DB0E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2073F-9BD7-48BC-BE10-3CE7CA1F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7B08-2472-4A92-BD6C-C50D9A8A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5608-C731-40D9-8301-FA41806F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8360-E89A-42B2-9926-E2B52E02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DF-2677-43F7-BD34-45127AD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5D83-AE2D-4E3F-8996-F04F1210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501F-3263-4479-AD4B-E5970909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BAC6-812F-42D6-A218-F0991F0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16CD-C3DA-4F5A-B09F-E37D22B4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7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DAF5-78B9-4002-A6B7-B4A3314F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82B3-0FF7-4BCD-9A09-6A6B69FE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078D-D0E8-45AF-95F8-C7EEA962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7798-ACE7-442E-9447-14D5B67F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02D5-7AFD-45DD-A4E2-6B154EE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37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93C9-EDBA-42D4-A3BC-E8C01677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0255-64B5-46D5-8143-68BB5906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BB42-5437-489A-A5A2-C95090ED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823F-56EF-4059-9714-29082502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BFED7-099F-413A-ADEE-F9A2E171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350CB-E81B-4ED1-A358-73B385C7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16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F83-7748-4F23-A716-A940B926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905C-56F3-4132-A0AF-36DC2864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4616-A672-466E-85FA-73B88401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F87CB-2385-4B34-8C65-D152A426B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C270E-B410-4D39-8D87-BD5A3F90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EB189-7C19-405E-9915-0EC73410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F5335-F25E-4401-BF6F-C235D7FE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4AFC4-4FEB-4C8A-918C-4940990E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0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66EB-0031-40F3-91CC-31B10C29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13CE5-6F79-4DFB-9F04-3109C2A4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625A9-B190-48E9-8605-92DEBF9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B50F-92D4-418E-BBE7-CBE108D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9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94396-05A3-4858-B962-EDF898FC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4ECAE-D9F0-4D8A-8515-B550BC2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4D37-0AF2-45D9-98B6-F0499067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6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43D-C37E-4CFB-90AD-3C3F6ECF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DD9D-3C81-4FC7-8FCC-9FEFCD76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549D1-EEC7-4A1D-AB74-8FAB4CBB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76FB-185A-4E9A-8BB9-E7A78CD3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1A8F-1A30-4C65-B315-96098038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69AB-7AB8-40F3-9777-7106CE56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B52-1349-4403-B790-2BEF18A4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BCD1C-4D01-4E10-AE79-F58D61089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161AA-273F-4133-9319-6B4C7071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3EA4-DFEC-4A11-873A-B6C9FD6E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75A7-08A3-42EE-8744-BC70319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5445-F9A5-474B-B9F7-70D46F8C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2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7824B-9C1A-4A61-9777-35886A19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885F-6B4A-4719-AA9C-E3FB9B8B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CBAE-F3F5-4C02-89B8-EC9512C57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CA2F-366E-436A-9FB4-DCEDA61B81AD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194-C4C1-4827-B530-5FED27DA2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5F8F-DBAD-4D3E-ABC3-3E8FD0983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6E22-B15B-4E7B-BB72-D352DF40B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5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outdoor object, spider, wall&#10;&#10;Description automatically generated">
            <a:extLst>
              <a:ext uri="{FF2B5EF4-FFF2-40B4-BE49-F238E27FC236}">
                <a16:creationId xmlns:a16="http://schemas.microsoft.com/office/drawing/2014/main" id="{3E061E14-F5E6-4C50-8693-36C7FBC3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r="24902" b="14111"/>
          <a:stretch/>
        </p:blipFill>
        <p:spPr>
          <a:xfrm>
            <a:off x="-198120" y="-228600"/>
            <a:ext cx="12580620" cy="743280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0B5006D-1106-41D8-8A48-6178F554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78" b="83611" l="10000" r="90000">
                        <a14:foregroundMark x1="45938" y1="59167" x2="45938" y2="59167"/>
                        <a14:foregroundMark x1="39375" y1="56944" x2="39375" y2="56944"/>
                        <a14:foregroundMark x1="28958" y1="36481" x2="28958" y2="36481"/>
                        <a14:foregroundMark x1="23646" y1="45556" x2="23646" y2="45556"/>
                        <a14:foregroundMark x1="18021" y1="70185" x2="18021" y2="70185"/>
                        <a14:foregroundMark x1="36615" y1="82407" x2="36615" y2="82407"/>
                        <a14:foregroundMark x1="67969" y1="83611" x2="67969" y2="83611"/>
                        <a14:foregroundMark x1="80521" y1="54074" x2="80521" y2="54074"/>
                        <a14:foregroundMark x1="55990" y1="41111" x2="55990" y2="4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3" b="9114"/>
          <a:stretch/>
        </p:blipFill>
        <p:spPr>
          <a:xfrm>
            <a:off x="0" y="0"/>
            <a:ext cx="12192000" cy="5890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5BC6C-18DB-4105-BB76-26D82AACE475}"/>
              </a:ext>
            </a:extLst>
          </p:cNvPr>
          <p:cNvSpPr txBox="1"/>
          <p:nvPr/>
        </p:nvSpPr>
        <p:spPr>
          <a:xfrm>
            <a:off x="9155921" y="2065305"/>
            <a:ext cx="24112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7200" b="1" dirty="0">
                <a:solidFill>
                  <a:srgbClr val="FF0000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“</a:t>
            </a:r>
            <a:r>
              <a:rPr lang="en-CA" sz="44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 </a:t>
            </a:r>
            <a:r>
              <a:rPr lang="en-CA" sz="32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Let’s</a:t>
            </a:r>
          </a:p>
          <a:p>
            <a:pPr algn="r"/>
            <a:r>
              <a:rPr lang="en-CA" sz="32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Build </a:t>
            </a:r>
          </a:p>
          <a:p>
            <a:pPr algn="r"/>
            <a:r>
              <a:rPr lang="en-CA" sz="32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Something </a:t>
            </a:r>
          </a:p>
          <a:p>
            <a:pPr algn="r"/>
            <a:r>
              <a:rPr lang="en-CA" sz="32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Great </a:t>
            </a:r>
          </a:p>
          <a:p>
            <a:pPr algn="r"/>
            <a:r>
              <a:rPr lang="en-CA" sz="3200" b="1" dirty="0">
                <a:solidFill>
                  <a:schemeClr val="bg1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Together</a:t>
            </a:r>
            <a:endParaRPr lang="en-CA" sz="3200" b="1" dirty="0">
              <a:solidFill>
                <a:srgbClr val="FF0000"/>
              </a:solidFill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61F88F-AF72-48FC-8FEC-5123F7AA5738}"/>
              </a:ext>
            </a:extLst>
          </p:cNvPr>
          <p:cNvSpPr txBox="1"/>
          <p:nvPr/>
        </p:nvSpPr>
        <p:spPr>
          <a:xfrm>
            <a:off x="11490960" y="4440055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>
                <a:solidFill>
                  <a:srgbClr val="FF0000"/>
                </a:solidFill>
                <a:latin typeface="Century Gothic" panose="020B0502020202020204" pitchFamily="34" charset="0"/>
                <a:cs typeface="Aldhabi" panose="020B0604020202020204" pitchFamily="2" charset="-78"/>
              </a:rPr>
              <a:t>”</a:t>
            </a:r>
            <a:endParaRPr lang="en-CA" sz="7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F9CEBF-3908-45D9-BC20-476657A0019B}"/>
              </a:ext>
            </a:extLst>
          </p:cNvPr>
          <p:cNvSpPr/>
          <p:nvPr/>
        </p:nvSpPr>
        <p:spPr>
          <a:xfrm>
            <a:off x="40784" y="0"/>
            <a:ext cx="12192000" cy="58902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17588F2-AEBE-4D5F-95F4-FE8CC1DDDE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0" t="11653" r="4253" b="30476"/>
          <a:stretch/>
        </p:blipFill>
        <p:spPr>
          <a:xfrm>
            <a:off x="5330190" y="1306882"/>
            <a:ext cx="3635231" cy="3827321"/>
          </a:xfrm>
          <a:prstGeom prst="flowChartMerge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CE347D4-42B8-4F1F-B7C0-C15FBAB5CA3A}"/>
              </a:ext>
            </a:extLst>
          </p:cNvPr>
          <p:cNvSpPr/>
          <p:nvPr/>
        </p:nvSpPr>
        <p:spPr>
          <a:xfrm>
            <a:off x="3253740" y="967740"/>
            <a:ext cx="3581400" cy="3751121"/>
          </a:xfrm>
          <a:prstGeom prst="triangle">
            <a:avLst>
              <a:gd name="adj" fmla="val 50349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snow covered slope&#10;&#10;Description automatically generated">
            <a:extLst>
              <a:ext uri="{FF2B5EF4-FFF2-40B4-BE49-F238E27FC236}">
                <a16:creationId xmlns:a16="http://schemas.microsoft.com/office/drawing/2014/main" id="{54A1ADCD-4B90-4875-90D4-A1C65A8CA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4421FBB-162C-4144-BD22-F41C39DF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r="1" b="42698"/>
          <a:stretch/>
        </p:blipFill>
        <p:spPr>
          <a:xfrm>
            <a:off x="2063110" y="643467"/>
            <a:ext cx="80657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esk with a computer mouse on a table&#10;&#10;Description automatically generated">
            <a:extLst>
              <a:ext uri="{FF2B5EF4-FFF2-40B4-BE49-F238E27FC236}">
                <a16:creationId xmlns:a16="http://schemas.microsoft.com/office/drawing/2014/main" id="{02A8305E-F36F-4AB1-82DA-8FBF1DE7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B9ED3-BB46-479D-BC63-75258CE1A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574334" y="10"/>
            <a:ext cx="1161766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165A8-21FE-4DC3-A556-51150063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pic>
        <p:nvPicPr>
          <p:cNvPr id="5" name="Picture 4" descr="A wooden table&#10;&#10;Description automatically generated">
            <a:extLst>
              <a:ext uri="{FF2B5EF4-FFF2-40B4-BE49-F238E27FC236}">
                <a16:creationId xmlns:a16="http://schemas.microsoft.com/office/drawing/2014/main" id="{37879501-3B82-4CB5-B620-337ECE49F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68900"/>
            <a:ext cx="12192000" cy="59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CFD80-C4A2-4C01-B2EF-847EA4A9F975}"/>
              </a:ext>
            </a:extLst>
          </p:cNvPr>
          <p:cNvSpPr/>
          <p:nvPr/>
        </p:nvSpPr>
        <p:spPr>
          <a:xfrm>
            <a:off x="1" y="816159"/>
            <a:ext cx="12192000" cy="536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D47DA-9B21-4DE9-9C24-478AA3A4E6C1}"/>
                  </a:ext>
                </a:extLst>
              </p14:cNvPr>
              <p14:cNvContentPartPr/>
              <p14:nvPr/>
            </p14:nvContentPartPr>
            <p14:xfrm>
              <a:off x="7289" y="865500"/>
              <a:ext cx="122569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D47DA-9B21-4DE9-9C24-478AA3A4E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11" y="856860"/>
                <a:ext cx="1227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AC84DD-6B5B-4003-954D-71658A92EC3B}"/>
                  </a:ext>
                </a:extLst>
              </p14:cNvPr>
              <p14:cNvContentPartPr/>
              <p14:nvPr/>
            </p14:nvContentPartPr>
            <p14:xfrm>
              <a:off x="20966" y="901860"/>
              <a:ext cx="25196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AC84DD-6B5B-4003-954D-71658A92E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6" y="794220"/>
                <a:ext cx="2555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1F76C9-77F2-4FE1-8B2F-62835E19F4D5}"/>
                  </a:ext>
                </a:extLst>
              </p14:cNvPr>
              <p14:cNvContentPartPr/>
              <p14:nvPr/>
            </p14:nvContentPartPr>
            <p14:xfrm>
              <a:off x="37526" y="189186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1F76C9-77F2-4FE1-8B2F-62835E19F4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6" y="178422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190F1B-4163-4750-9E7B-F2B46B22E045}"/>
                  </a:ext>
                </a:extLst>
              </p14:cNvPr>
              <p14:cNvContentPartPr/>
              <p14:nvPr/>
            </p14:nvContentPartPr>
            <p14:xfrm>
              <a:off x="-60960" y="1752300"/>
              <a:ext cx="12610440" cy="1196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190F1B-4163-4750-9E7B-F2B46B22E0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5280" y="1747980"/>
                <a:ext cx="12619080" cy="1205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2D561EE-4304-49B0-A497-A509EBB515D5}"/>
              </a:ext>
            </a:extLst>
          </p:cNvPr>
          <p:cNvGraphicFramePr>
            <a:graphicFrameLocks noGrp="1"/>
          </p:cNvGraphicFramePr>
          <p:nvPr/>
        </p:nvGraphicFramePr>
        <p:xfrm>
          <a:off x="1958340" y="2857500"/>
          <a:ext cx="4823460" cy="2941320"/>
        </p:xfrm>
        <a:graphic>
          <a:graphicData uri="http://schemas.openxmlformats.org/drawingml/2006/table">
            <a:tbl>
              <a:tblPr/>
              <a:tblGrid>
                <a:gridCol w="4823460">
                  <a:extLst>
                    <a:ext uri="{9D8B030D-6E8A-4147-A177-3AD203B41FA5}">
                      <a16:colId xmlns:a16="http://schemas.microsoft.com/office/drawing/2014/main" val="2733184790"/>
                    </a:ext>
                  </a:extLst>
                </a:gridCol>
              </a:tblGrid>
              <a:tr h="29413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4863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13D6873-FD86-414A-977A-46C861F72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3760"/>
              </p:ext>
            </p:extLst>
          </p:nvPr>
        </p:nvGraphicFramePr>
        <p:xfrm>
          <a:off x="0" y="719666"/>
          <a:ext cx="183240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80">
                  <a:extLst>
                    <a:ext uri="{9D8B030D-6E8A-4147-A177-3AD203B41FA5}">
                      <a16:colId xmlns:a16="http://schemas.microsoft.com/office/drawing/2014/main" val="322783374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08768013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01172302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95456423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530849449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54942162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124215885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16341123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29960950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334022648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09659532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61742811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20731232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60434143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17737490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83981636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55038643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659699779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0057662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720134164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4283192355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035491665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77508718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143962804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46336805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80759072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401375731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71073932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49230389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619265385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75993716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91676133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50275039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419644742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78596682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656042443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26890455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091630296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343129478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29567015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878858619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98526990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773031321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23984890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939933531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129320305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2550044582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420946536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498353997"/>
                    </a:ext>
                  </a:extLst>
                </a:gridCol>
                <a:gridCol w="366480">
                  <a:extLst>
                    <a:ext uri="{9D8B030D-6E8A-4147-A177-3AD203B41FA5}">
                      <a16:colId xmlns:a16="http://schemas.microsoft.com/office/drawing/2014/main" val="441002445"/>
                    </a:ext>
                  </a:extLst>
                </a:gridCol>
              </a:tblGrid>
              <a:tr h="356400"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01406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52802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84845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1262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51841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68290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39784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1654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81886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7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Majumder</dc:creator>
  <cp:lastModifiedBy>Emon Majumder</cp:lastModifiedBy>
  <cp:revision>5</cp:revision>
  <dcterms:created xsi:type="dcterms:W3CDTF">2018-12-05T23:05:03Z</dcterms:created>
  <dcterms:modified xsi:type="dcterms:W3CDTF">2018-12-07T09:01:10Z</dcterms:modified>
</cp:coreProperties>
</file>