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x="18288000" cy="10287000"/>
  <p:notesSz cx="6858000" cy="9144000"/>
  <p:embeddedFontLst>
    <p:embeddedFont>
      <p:font typeface="Canva Sans" charset="1" panose="020B0503030501040103"/>
      <p:regular r:id="rId20"/>
    </p:embeddedFont>
    <p:embeddedFont>
      <p:font typeface="Canva Sans Bold" charset="1" panose="020B0803030501040103"/>
      <p:regular r:id="rId2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slide1.xml><?xml version="1.0" encoding="utf-8"?>
<p:sld xmlns:p="http://schemas.openxmlformats.org/presentationml/2006/main" xmlns:a="http://schemas.openxmlformats.org/drawingml/2006/main">
  <p:cSld>
    <p:bg>
      <p:bgPr>
        <a:solidFill>
          <a:srgbClr val="242424"/>
        </a:solidFill>
      </p:bgPr>
    </p:bg>
    <p:spTree>
      <p:nvGrpSpPr>
        <p:cNvPr id="1" name=""/>
        <p:cNvGrpSpPr/>
        <p:nvPr/>
      </p:nvGrpSpPr>
      <p:grpSpPr>
        <a:xfrm>
          <a:off x="0" y="0"/>
          <a:ext cx="0" cy="0"/>
          <a:chOff x="0" y="0"/>
          <a:chExt cx="0" cy="0"/>
        </a:xfrm>
      </p:grpSpPr>
      <p:sp>
        <p:nvSpPr>
          <p:cNvPr name="TextBox 2" id="2"/>
          <p:cNvSpPr txBox="true"/>
          <p:nvPr/>
        </p:nvSpPr>
        <p:spPr>
          <a:xfrm rot="0">
            <a:off x="2862977" y="4781867"/>
            <a:ext cx="12562046" cy="1009652"/>
          </a:xfrm>
          <a:prstGeom prst="rect">
            <a:avLst/>
          </a:prstGeom>
        </p:spPr>
        <p:txBody>
          <a:bodyPr anchor="t" rtlCol="false" tIns="0" lIns="0" bIns="0" rIns="0">
            <a:spAutoFit/>
          </a:bodyPr>
          <a:lstStyle/>
          <a:p>
            <a:pPr algn="ctr">
              <a:lnSpc>
                <a:spcPts val="8399"/>
              </a:lnSpc>
              <a:spcBef>
                <a:spcPct val="0"/>
              </a:spcBef>
            </a:pPr>
            <a:r>
              <a:rPr lang="en-US" sz="5999">
                <a:solidFill>
                  <a:srgbClr val="FFFFFF"/>
                </a:solidFill>
                <a:latin typeface="Canva Sans"/>
                <a:ea typeface="Canva Sans"/>
                <a:cs typeface="Canva Sans"/>
                <a:sym typeface="Canva Sans"/>
              </a:rPr>
              <a:t>Introduction to package managers</a:t>
            </a:r>
          </a:p>
        </p:txBody>
      </p:sp>
      <p:sp>
        <p:nvSpPr>
          <p:cNvPr name="TextBox 3" id="3"/>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FFFFFF"/>
                </a:solidFill>
                <a:latin typeface="Canva Sans"/>
                <a:ea typeface="Canva Sans"/>
                <a:cs typeface="Canva Sans"/>
                <a:sym typeface="Canva Sans"/>
              </a:rPr>
              <a:t>1</a:t>
            </a:r>
          </a:p>
        </p:txBody>
      </p:sp>
    </p:spTree>
  </p:cSld>
  <p:clrMapOvr>
    <a:masterClrMapping/>
  </p:clrMapOvr>
</p:sld>
</file>

<file path=ppt/slides/slide10.xml><?xml version="1.0" encoding="utf-8"?>
<p:sld xmlns:p="http://schemas.openxmlformats.org/presentationml/2006/main" xmlns:a="http://schemas.openxmlformats.org/drawingml/2006/main">
  <p:cSld>
    <p:bg>
      <p:bgPr>
        <a:solidFill>
          <a:srgbClr val="242424"/>
        </a:solidFill>
      </p:bgPr>
    </p:bg>
    <p:spTree>
      <p:nvGrpSpPr>
        <p:cNvPr id="1" name=""/>
        <p:cNvGrpSpPr/>
        <p:nvPr/>
      </p:nvGrpSpPr>
      <p:grpSpPr>
        <a:xfrm>
          <a:off x="0" y="0"/>
          <a:ext cx="0" cy="0"/>
          <a:chOff x="0" y="0"/>
          <a:chExt cx="0" cy="0"/>
        </a:xfrm>
      </p:grpSpPr>
      <p:sp>
        <p:nvSpPr>
          <p:cNvPr name="TextBox 2" id="2"/>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FFFFFF"/>
                </a:solidFill>
                <a:latin typeface="Canva Sans"/>
                <a:ea typeface="Canva Sans"/>
                <a:cs typeface="Canva Sans"/>
                <a:sym typeface="Canva Sans"/>
              </a:rPr>
              <a:t>10</a:t>
            </a:r>
          </a:p>
        </p:txBody>
      </p:sp>
      <p:sp>
        <p:nvSpPr>
          <p:cNvPr name="TextBox 3" id="3"/>
          <p:cNvSpPr txBox="true"/>
          <p:nvPr/>
        </p:nvSpPr>
        <p:spPr>
          <a:xfrm rot="0">
            <a:off x="0" y="3421070"/>
            <a:ext cx="18288000" cy="3263885"/>
          </a:xfrm>
          <a:prstGeom prst="rect">
            <a:avLst/>
          </a:prstGeom>
        </p:spPr>
        <p:txBody>
          <a:bodyPr anchor="t" rtlCol="false" tIns="0" lIns="0" bIns="0" rIns="0">
            <a:spAutoFit/>
          </a:bodyPr>
          <a:lstStyle/>
          <a:p>
            <a:pPr algn="ctr">
              <a:lnSpc>
                <a:spcPts val="13198"/>
              </a:lnSpc>
              <a:spcBef>
                <a:spcPct val="0"/>
              </a:spcBef>
            </a:pPr>
            <a:r>
              <a:rPr lang="en-US" sz="9427">
                <a:solidFill>
                  <a:srgbClr val="FFFFFF"/>
                </a:solidFill>
                <a:latin typeface="Canva Sans"/>
                <a:ea typeface="Canva Sans"/>
                <a:cs typeface="Canva Sans"/>
                <a:sym typeface="Canva Sans"/>
              </a:rPr>
              <a:t>Congrats! You installed your first package</a:t>
            </a:r>
          </a:p>
        </p:txBody>
      </p:sp>
      <p:sp>
        <p:nvSpPr>
          <p:cNvPr name="TextBox 4" id="4"/>
          <p:cNvSpPr txBox="true"/>
          <p:nvPr/>
        </p:nvSpPr>
        <p:spPr>
          <a:xfrm rot="0">
            <a:off x="0" y="8992235"/>
            <a:ext cx="18288000" cy="1180465"/>
          </a:xfrm>
          <a:prstGeom prst="rect">
            <a:avLst/>
          </a:prstGeom>
        </p:spPr>
        <p:txBody>
          <a:bodyPr anchor="t" rtlCol="false" tIns="0" lIns="0" bIns="0" rIns="0">
            <a:spAutoFit/>
          </a:bodyPr>
          <a:lstStyle/>
          <a:p>
            <a:pPr algn="ctr">
              <a:lnSpc>
                <a:spcPts val="4759"/>
              </a:lnSpc>
            </a:pPr>
            <a:r>
              <a:rPr lang="en-US" sz="3399">
                <a:solidFill>
                  <a:srgbClr val="FFFFFF"/>
                </a:solidFill>
                <a:latin typeface="Canva Sans"/>
                <a:ea typeface="Canva Sans"/>
                <a:cs typeface="Canva Sans"/>
                <a:sym typeface="Canva Sans"/>
              </a:rPr>
              <a:t>TIP: Think of a package manager like Amazon; you order something, and then receive a “package” from them.</a:t>
            </a:r>
          </a:p>
        </p:txBody>
      </p:sp>
      <p:sp>
        <p:nvSpPr>
          <p:cNvPr name="TextBox 5" id="5"/>
          <p:cNvSpPr txBox="true"/>
          <p:nvPr/>
        </p:nvSpPr>
        <p:spPr>
          <a:xfrm rot="0">
            <a:off x="0" y="-66675"/>
            <a:ext cx="18288000" cy="580390"/>
          </a:xfrm>
          <a:prstGeom prst="rect">
            <a:avLst/>
          </a:prstGeom>
        </p:spPr>
        <p:txBody>
          <a:bodyPr anchor="t" rtlCol="false" tIns="0" lIns="0" bIns="0" rIns="0">
            <a:spAutoFit/>
          </a:bodyPr>
          <a:lstStyle/>
          <a:p>
            <a:pPr algn="ctr">
              <a:lnSpc>
                <a:spcPts val="4759"/>
              </a:lnSpc>
            </a:pPr>
            <a:r>
              <a:rPr lang="en-US" sz="3399">
                <a:solidFill>
                  <a:srgbClr val="FFFFFF"/>
                </a:solidFill>
                <a:latin typeface="Canva Sans"/>
                <a:ea typeface="Canva Sans"/>
                <a:cs typeface="Canva Sans"/>
                <a:sym typeface="Canva Sans"/>
              </a:rPr>
              <a:t>TIP: “Package” names are case sensitive</a:t>
            </a:r>
          </a:p>
        </p:txBody>
      </p:sp>
    </p:spTree>
  </p:cSld>
  <p:clrMapOvr>
    <a:masterClrMapping/>
  </p:clrMapOvr>
</p:sld>
</file>

<file path=ppt/slides/slide11.xml><?xml version="1.0" encoding="utf-8"?>
<p:sld xmlns:p="http://schemas.openxmlformats.org/presentationml/2006/main" xmlns:a="http://schemas.openxmlformats.org/drawingml/2006/main">
  <p:cSld>
    <p:bg>
      <p:bgPr>
        <a:solidFill>
          <a:srgbClr val="242424"/>
        </a:solidFill>
      </p:bgPr>
    </p:bg>
    <p:spTree>
      <p:nvGrpSpPr>
        <p:cNvPr id="1" name=""/>
        <p:cNvGrpSpPr/>
        <p:nvPr/>
      </p:nvGrpSpPr>
      <p:grpSpPr>
        <a:xfrm>
          <a:off x="0" y="0"/>
          <a:ext cx="0" cy="0"/>
          <a:chOff x="0" y="0"/>
          <a:chExt cx="0" cy="0"/>
        </a:xfrm>
      </p:grpSpPr>
      <p:sp>
        <p:nvSpPr>
          <p:cNvPr name="TextBox 2" id="2"/>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FFFFFF"/>
                </a:solidFill>
                <a:latin typeface="Canva Sans"/>
                <a:ea typeface="Canva Sans"/>
                <a:cs typeface="Canva Sans"/>
                <a:sym typeface="Canva Sans"/>
              </a:rPr>
              <a:t>11</a:t>
            </a:r>
          </a:p>
        </p:txBody>
      </p:sp>
      <p:sp>
        <p:nvSpPr>
          <p:cNvPr name="TextBox 3" id="3"/>
          <p:cNvSpPr txBox="true"/>
          <p:nvPr/>
        </p:nvSpPr>
        <p:spPr>
          <a:xfrm rot="0">
            <a:off x="0" y="605811"/>
            <a:ext cx="18288000" cy="1602705"/>
          </a:xfrm>
          <a:prstGeom prst="rect">
            <a:avLst/>
          </a:prstGeom>
        </p:spPr>
        <p:txBody>
          <a:bodyPr anchor="t" rtlCol="false" tIns="0" lIns="0" bIns="0" rIns="0">
            <a:spAutoFit/>
          </a:bodyPr>
          <a:lstStyle/>
          <a:p>
            <a:pPr algn="ctr">
              <a:lnSpc>
                <a:spcPts val="13198"/>
              </a:lnSpc>
              <a:spcBef>
                <a:spcPct val="0"/>
              </a:spcBef>
            </a:pPr>
            <a:r>
              <a:rPr lang="en-US" sz="9427">
                <a:solidFill>
                  <a:srgbClr val="FFFFFF"/>
                </a:solidFill>
                <a:latin typeface="Canva Sans"/>
                <a:ea typeface="Canva Sans"/>
                <a:cs typeface="Canva Sans"/>
                <a:sym typeface="Canva Sans"/>
              </a:rPr>
              <a:t>Step 4. Install rkhunter</a:t>
            </a:r>
          </a:p>
        </p:txBody>
      </p:sp>
      <p:sp>
        <p:nvSpPr>
          <p:cNvPr name="TextBox 4" id="4"/>
          <p:cNvSpPr txBox="true"/>
          <p:nvPr/>
        </p:nvSpPr>
        <p:spPr>
          <a:xfrm rot="0">
            <a:off x="6734054" y="2094217"/>
            <a:ext cx="4819892" cy="1048173"/>
          </a:xfrm>
          <a:prstGeom prst="rect">
            <a:avLst/>
          </a:prstGeom>
        </p:spPr>
        <p:txBody>
          <a:bodyPr anchor="t" rtlCol="false" tIns="0" lIns="0" bIns="0" rIns="0">
            <a:spAutoFit/>
          </a:bodyPr>
          <a:lstStyle/>
          <a:p>
            <a:pPr algn="ctr">
              <a:lnSpc>
                <a:spcPts val="8669"/>
              </a:lnSpc>
              <a:spcBef>
                <a:spcPct val="0"/>
              </a:spcBef>
            </a:pPr>
            <a:r>
              <a:rPr lang="en-US" sz="6192">
                <a:solidFill>
                  <a:srgbClr val="FFFFFF"/>
                </a:solidFill>
                <a:latin typeface="Canva Sans"/>
                <a:ea typeface="Canva Sans"/>
                <a:cs typeface="Canva Sans"/>
                <a:sym typeface="Canva Sans"/>
              </a:rPr>
              <a:t>On your own</a:t>
            </a:r>
          </a:p>
        </p:txBody>
      </p:sp>
      <p:sp>
        <p:nvSpPr>
          <p:cNvPr name="TextBox 5" id="5"/>
          <p:cNvSpPr txBox="true"/>
          <p:nvPr/>
        </p:nvSpPr>
        <p:spPr>
          <a:xfrm rot="0">
            <a:off x="3172271" y="4819967"/>
            <a:ext cx="11943457" cy="580390"/>
          </a:xfrm>
          <a:prstGeom prst="rect">
            <a:avLst/>
          </a:prstGeom>
        </p:spPr>
        <p:txBody>
          <a:bodyPr anchor="t" rtlCol="false" tIns="0" lIns="0" bIns="0" rIns="0">
            <a:spAutoFit/>
          </a:bodyPr>
          <a:lstStyle/>
          <a:p>
            <a:pPr algn="ctr">
              <a:lnSpc>
                <a:spcPts val="4759"/>
              </a:lnSpc>
            </a:pPr>
            <a:r>
              <a:rPr lang="en-US" sz="3399">
                <a:solidFill>
                  <a:srgbClr val="FFFFFF"/>
                </a:solidFill>
                <a:latin typeface="Canva Sans"/>
                <a:ea typeface="Canva Sans"/>
                <a:cs typeface="Canva Sans"/>
                <a:sym typeface="Canva Sans"/>
              </a:rPr>
              <a:t>Use apt install syntax to install a package named rkhunter</a:t>
            </a:r>
          </a:p>
        </p:txBody>
      </p:sp>
    </p:spTree>
  </p:cSld>
  <p:clrMapOvr>
    <a:masterClrMapping/>
  </p:clrMapOvr>
</p:sld>
</file>

<file path=ppt/slides/slide12.xml><?xml version="1.0" encoding="utf-8"?>
<p:sld xmlns:p="http://schemas.openxmlformats.org/presentationml/2006/main" xmlns:a="http://schemas.openxmlformats.org/drawingml/2006/main">
  <p:cSld>
    <p:bg>
      <p:bgPr>
        <a:solidFill>
          <a:srgbClr val="242424"/>
        </a:solidFill>
      </p:bgPr>
    </p:bg>
    <p:spTree>
      <p:nvGrpSpPr>
        <p:cNvPr id="1" name=""/>
        <p:cNvGrpSpPr/>
        <p:nvPr/>
      </p:nvGrpSpPr>
      <p:grpSpPr>
        <a:xfrm>
          <a:off x="0" y="0"/>
          <a:ext cx="0" cy="0"/>
          <a:chOff x="0" y="0"/>
          <a:chExt cx="0" cy="0"/>
        </a:xfrm>
      </p:grpSpPr>
      <p:sp>
        <p:nvSpPr>
          <p:cNvPr name="TextBox 2" id="2"/>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FFFFFF"/>
                </a:solidFill>
                <a:latin typeface="Canva Sans"/>
                <a:ea typeface="Canva Sans"/>
                <a:cs typeface="Canva Sans"/>
                <a:sym typeface="Canva Sans"/>
              </a:rPr>
              <a:t>12</a:t>
            </a:r>
          </a:p>
        </p:txBody>
      </p:sp>
      <p:sp>
        <p:nvSpPr>
          <p:cNvPr name="TextBox 3" id="3"/>
          <p:cNvSpPr txBox="true"/>
          <p:nvPr/>
        </p:nvSpPr>
        <p:spPr>
          <a:xfrm rot="0">
            <a:off x="0" y="596674"/>
            <a:ext cx="18288000" cy="1602705"/>
          </a:xfrm>
          <a:prstGeom prst="rect">
            <a:avLst/>
          </a:prstGeom>
        </p:spPr>
        <p:txBody>
          <a:bodyPr anchor="t" rtlCol="false" tIns="0" lIns="0" bIns="0" rIns="0">
            <a:spAutoFit/>
          </a:bodyPr>
          <a:lstStyle/>
          <a:p>
            <a:pPr algn="ctr">
              <a:lnSpc>
                <a:spcPts val="13198"/>
              </a:lnSpc>
              <a:spcBef>
                <a:spcPct val="0"/>
              </a:spcBef>
            </a:pPr>
            <a:r>
              <a:rPr lang="en-US" sz="9427">
                <a:solidFill>
                  <a:srgbClr val="FFFFFF"/>
                </a:solidFill>
                <a:latin typeface="Canva Sans"/>
                <a:ea typeface="Canva Sans"/>
                <a:cs typeface="Canva Sans"/>
                <a:sym typeface="Canva Sans"/>
              </a:rPr>
              <a:t>Step 5. update rkhunter db</a:t>
            </a:r>
          </a:p>
        </p:txBody>
      </p:sp>
      <p:sp>
        <p:nvSpPr>
          <p:cNvPr name="TextBox 4" id="4"/>
          <p:cNvSpPr txBox="true"/>
          <p:nvPr/>
        </p:nvSpPr>
        <p:spPr>
          <a:xfrm rot="0">
            <a:off x="4459412" y="4652327"/>
            <a:ext cx="9369177" cy="887095"/>
          </a:xfrm>
          <a:prstGeom prst="rect">
            <a:avLst/>
          </a:prstGeom>
        </p:spPr>
        <p:txBody>
          <a:bodyPr anchor="t" rtlCol="false" tIns="0" lIns="0" bIns="0" rIns="0">
            <a:spAutoFit/>
          </a:bodyPr>
          <a:lstStyle/>
          <a:p>
            <a:pPr algn="ctr">
              <a:lnSpc>
                <a:spcPts val="7279"/>
              </a:lnSpc>
            </a:pPr>
            <a:r>
              <a:rPr lang="en-US" sz="5199" b="true">
                <a:solidFill>
                  <a:srgbClr val="FFFFFF"/>
                </a:solidFill>
                <a:latin typeface="Canva Sans Bold"/>
                <a:ea typeface="Canva Sans Bold"/>
                <a:cs typeface="Canva Sans Bold"/>
                <a:sym typeface="Canva Sans Bold"/>
              </a:rPr>
              <a:t>run `sudo rkhunter --update` </a:t>
            </a:r>
          </a:p>
        </p:txBody>
      </p:sp>
    </p:spTree>
  </p:cSld>
  <p:clrMapOvr>
    <a:masterClrMapping/>
  </p:clrMapOvr>
</p:sld>
</file>

<file path=ppt/slides/slide13.xml><?xml version="1.0" encoding="utf-8"?>
<p:sld xmlns:p="http://schemas.openxmlformats.org/presentationml/2006/main" xmlns:a="http://schemas.openxmlformats.org/drawingml/2006/main">
  <p:cSld>
    <p:bg>
      <p:bgPr>
        <a:solidFill>
          <a:srgbClr val="242424"/>
        </a:solidFill>
      </p:bgPr>
    </p:bg>
    <p:spTree>
      <p:nvGrpSpPr>
        <p:cNvPr id="1" name=""/>
        <p:cNvGrpSpPr/>
        <p:nvPr/>
      </p:nvGrpSpPr>
      <p:grpSpPr>
        <a:xfrm>
          <a:off x="0" y="0"/>
          <a:ext cx="0" cy="0"/>
          <a:chOff x="0" y="0"/>
          <a:chExt cx="0" cy="0"/>
        </a:xfrm>
      </p:grpSpPr>
      <p:sp>
        <p:nvSpPr>
          <p:cNvPr name="TextBox 2" id="2"/>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FFFFFF"/>
                </a:solidFill>
                <a:latin typeface="Canva Sans"/>
                <a:ea typeface="Canva Sans"/>
                <a:cs typeface="Canva Sans"/>
                <a:sym typeface="Canva Sans"/>
              </a:rPr>
              <a:t>13</a:t>
            </a:r>
          </a:p>
        </p:txBody>
      </p:sp>
      <p:sp>
        <p:nvSpPr>
          <p:cNvPr name="TextBox 3" id="3"/>
          <p:cNvSpPr txBox="true"/>
          <p:nvPr/>
        </p:nvSpPr>
        <p:spPr>
          <a:xfrm rot="0">
            <a:off x="3649908" y="312914"/>
            <a:ext cx="10988184" cy="1279172"/>
          </a:xfrm>
          <a:prstGeom prst="rect">
            <a:avLst/>
          </a:prstGeom>
        </p:spPr>
        <p:txBody>
          <a:bodyPr anchor="t" rtlCol="false" tIns="0" lIns="0" bIns="0" rIns="0">
            <a:spAutoFit/>
          </a:bodyPr>
          <a:lstStyle/>
          <a:p>
            <a:pPr algn="ctr">
              <a:lnSpc>
                <a:spcPts val="10440"/>
              </a:lnSpc>
            </a:pPr>
            <a:r>
              <a:rPr lang="en-US" sz="7457">
                <a:solidFill>
                  <a:srgbClr val="FFFFFF"/>
                </a:solidFill>
                <a:latin typeface="Canva Sans"/>
                <a:ea typeface="Canva Sans"/>
                <a:cs typeface="Canva Sans"/>
                <a:sym typeface="Canva Sans"/>
              </a:rPr>
              <a:t>Final Step. Run rkhunter</a:t>
            </a:r>
          </a:p>
        </p:txBody>
      </p:sp>
      <p:sp>
        <p:nvSpPr>
          <p:cNvPr name="TextBox 4" id="4"/>
          <p:cNvSpPr txBox="true"/>
          <p:nvPr/>
        </p:nvSpPr>
        <p:spPr>
          <a:xfrm rot="0">
            <a:off x="5551066" y="4652327"/>
            <a:ext cx="7185868" cy="887095"/>
          </a:xfrm>
          <a:prstGeom prst="rect">
            <a:avLst/>
          </a:prstGeom>
        </p:spPr>
        <p:txBody>
          <a:bodyPr anchor="t" rtlCol="false" tIns="0" lIns="0" bIns="0" rIns="0">
            <a:spAutoFit/>
          </a:bodyPr>
          <a:lstStyle/>
          <a:p>
            <a:pPr algn="ctr">
              <a:lnSpc>
                <a:spcPts val="7279"/>
              </a:lnSpc>
            </a:pPr>
            <a:r>
              <a:rPr lang="en-US" sz="5199" b="true">
                <a:solidFill>
                  <a:srgbClr val="FFFFFF"/>
                </a:solidFill>
                <a:latin typeface="Canva Sans Bold"/>
                <a:ea typeface="Canva Sans Bold"/>
                <a:cs typeface="Canva Sans Bold"/>
                <a:sym typeface="Canva Sans Bold"/>
              </a:rPr>
              <a:t>Run `sudo rkhunter -c`</a:t>
            </a:r>
          </a:p>
        </p:txBody>
      </p:sp>
    </p:spTree>
  </p:cSld>
  <p:clrMapOvr>
    <a:masterClrMapping/>
  </p:clrMapOvr>
</p:sld>
</file>

<file path=ppt/slides/slide14.xml><?xml version="1.0" encoding="utf-8"?>
<p:sld xmlns:p="http://schemas.openxmlformats.org/presentationml/2006/main" xmlns:a="http://schemas.openxmlformats.org/drawingml/2006/main">
  <p:cSld>
    <p:bg>
      <p:bgPr>
        <a:solidFill>
          <a:srgbClr val="242424"/>
        </a:solidFill>
      </p:bgPr>
    </p:bg>
    <p:spTree>
      <p:nvGrpSpPr>
        <p:cNvPr id="1" name=""/>
        <p:cNvGrpSpPr/>
        <p:nvPr/>
      </p:nvGrpSpPr>
      <p:grpSpPr>
        <a:xfrm>
          <a:off x="0" y="0"/>
          <a:ext cx="0" cy="0"/>
          <a:chOff x="0" y="0"/>
          <a:chExt cx="0" cy="0"/>
        </a:xfrm>
      </p:grpSpPr>
      <p:sp>
        <p:nvSpPr>
          <p:cNvPr name="TextBox 2" id="2"/>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FFFFFF"/>
                </a:solidFill>
                <a:latin typeface="Canva Sans"/>
                <a:ea typeface="Canva Sans"/>
                <a:cs typeface="Canva Sans"/>
                <a:sym typeface="Canva Sans"/>
              </a:rPr>
              <a:t>14</a:t>
            </a:r>
          </a:p>
        </p:txBody>
      </p:sp>
      <p:sp>
        <p:nvSpPr>
          <p:cNvPr name="TextBox 3" id="3"/>
          <p:cNvSpPr txBox="true"/>
          <p:nvPr/>
        </p:nvSpPr>
        <p:spPr>
          <a:xfrm rot="0">
            <a:off x="4709815" y="4274503"/>
            <a:ext cx="8868370" cy="1566544"/>
          </a:xfrm>
          <a:prstGeom prst="rect">
            <a:avLst/>
          </a:prstGeom>
        </p:spPr>
        <p:txBody>
          <a:bodyPr anchor="t" rtlCol="false" tIns="0" lIns="0" bIns="0" rIns="0">
            <a:spAutoFit/>
          </a:bodyPr>
          <a:lstStyle/>
          <a:p>
            <a:pPr algn="ctr">
              <a:lnSpc>
                <a:spcPts val="12880"/>
              </a:lnSpc>
            </a:pPr>
            <a:r>
              <a:rPr lang="en-US" sz="9200" b="true">
                <a:solidFill>
                  <a:srgbClr val="FFFFFF"/>
                </a:solidFill>
                <a:latin typeface="Canva Sans Bold"/>
                <a:ea typeface="Canva Sans Bold"/>
                <a:cs typeface="Canva Sans Bold"/>
                <a:sym typeface="Canva Sans Bold"/>
              </a:rPr>
              <a:t>Any Questions?</a:t>
            </a:r>
          </a:p>
        </p:txBody>
      </p:sp>
    </p:spTree>
  </p:cSld>
  <p:clrMapOvr>
    <a:masterClrMapping/>
  </p:clrMapOvr>
</p:sld>
</file>

<file path=ppt/slides/slide2.xml><?xml version="1.0" encoding="utf-8"?>
<p:sld xmlns:p="http://schemas.openxmlformats.org/presentationml/2006/main" xmlns:a="http://schemas.openxmlformats.org/drawingml/2006/main">
  <p:cSld>
    <p:bg>
      <p:bgPr>
        <a:solidFill>
          <a:srgbClr val="242424"/>
        </a:solidFill>
      </p:bgPr>
    </p:bg>
    <p:spTree>
      <p:nvGrpSpPr>
        <p:cNvPr id="1" name=""/>
        <p:cNvGrpSpPr/>
        <p:nvPr/>
      </p:nvGrpSpPr>
      <p:grpSpPr>
        <a:xfrm>
          <a:off x="0" y="0"/>
          <a:ext cx="0" cy="0"/>
          <a:chOff x="0" y="0"/>
          <a:chExt cx="0" cy="0"/>
        </a:xfrm>
      </p:grpSpPr>
      <p:sp>
        <p:nvSpPr>
          <p:cNvPr name="TextBox 2" id="2"/>
          <p:cNvSpPr txBox="true"/>
          <p:nvPr/>
        </p:nvSpPr>
        <p:spPr>
          <a:xfrm rot="0">
            <a:off x="3749018" y="923925"/>
            <a:ext cx="10265411" cy="1009652"/>
          </a:xfrm>
          <a:prstGeom prst="rect">
            <a:avLst/>
          </a:prstGeom>
        </p:spPr>
        <p:txBody>
          <a:bodyPr anchor="t" rtlCol="false" tIns="0" lIns="0" bIns="0" rIns="0">
            <a:spAutoFit/>
          </a:bodyPr>
          <a:lstStyle/>
          <a:p>
            <a:pPr algn="ctr">
              <a:lnSpc>
                <a:spcPts val="8399"/>
              </a:lnSpc>
              <a:spcBef>
                <a:spcPct val="0"/>
              </a:spcBef>
            </a:pPr>
            <a:r>
              <a:rPr lang="en-US" sz="5999">
                <a:solidFill>
                  <a:srgbClr val="FFFFFF"/>
                </a:solidFill>
                <a:latin typeface="Canva Sans"/>
                <a:ea typeface="Canva Sans"/>
                <a:cs typeface="Canva Sans"/>
                <a:sym typeface="Canva Sans"/>
              </a:rPr>
              <a:t>What is a package manager?</a:t>
            </a:r>
          </a:p>
        </p:txBody>
      </p:sp>
      <p:sp>
        <p:nvSpPr>
          <p:cNvPr name="TextBox 3" id="3"/>
          <p:cNvSpPr txBox="true"/>
          <p:nvPr/>
        </p:nvSpPr>
        <p:spPr>
          <a:xfrm rot="0">
            <a:off x="2973239" y="4226288"/>
            <a:ext cx="11816969" cy="1358333"/>
          </a:xfrm>
          <a:prstGeom prst="rect">
            <a:avLst/>
          </a:prstGeom>
        </p:spPr>
        <p:txBody>
          <a:bodyPr anchor="t" rtlCol="false" tIns="0" lIns="0" bIns="0" rIns="0">
            <a:spAutoFit/>
          </a:bodyPr>
          <a:lstStyle/>
          <a:p>
            <a:pPr algn="ctr">
              <a:lnSpc>
                <a:spcPts val="5479"/>
              </a:lnSpc>
            </a:pPr>
            <a:r>
              <a:rPr lang="en-US" sz="3913">
                <a:solidFill>
                  <a:srgbClr val="FFFFFF"/>
                </a:solidFill>
                <a:latin typeface="Canva Sans"/>
                <a:ea typeface="Canva Sans"/>
                <a:cs typeface="Canva Sans"/>
                <a:sym typeface="Canva Sans"/>
              </a:rPr>
              <a:t>A package manager is a tool or command line utility, that manages your software or “packages”</a:t>
            </a:r>
          </a:p>
        </p:txBody>
      </p:sp>
      <p:sp>
        <p:nvSpPr>
          <p:cNvPr name="TextBox 4" id="4"/>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FFFFFF"/>
                </a:solidFill>
                <a:latin typeface="Canva Sans"/>
                <a:ea typeface="Canva Sans"/>
                <a:cs typeface="Canva Sans"/>
                <a:sym typeface="Canva Sans"/>
              </a:rPr>
              <a:t>2</a:t>
            </a:r>
          </a:p>
        </p:txBody>
      </p:sp>
    </p:spTree>
  </p:cSld>
  <p:clrMapOvr>
    <a:masterClrMapping/>
  </p:clrMapOvr>
</p:sld>
</file>

<file path=ppt/slides/slide3.xml><?xml version="1.0" encoding="utf-8"?>
<p:sld xmlns:p="http://schemas.openxmlformats.org/presentationml/2006/main" xmlns:a="http://schemas.openxmlformats.org/drawingml/2006/main">
  <p:cSld>
    <p:bg>
      <p:bgPr>
        <a:solidFill>
          <a:srgbClr val="242424"/>
        </a:solidFill>
      </p:bgPr>
    </p:bg>
    <p:spTree>
      <p:nvGrpSpPr>
        <p:cNvPr id="1" name=""/>
        <p:cNvGrpSpPr/>
        <p:nvPr/>
      </p:nvGrpSpPr>
      <p:grpSpPr>
        <a:xfrm>
          <a:off x="0" y="0"/>
          <a:ext cx="0" cy="0"/>
          <a:chOff x="0" y="0"/>
          <a:chExt cx="0" cy="0"/>
        </a:xfrm>
      </p:grpSpPr>
      <p:sp>
        <p:nvSpPr>
          <p:cNvPr name="TextBox 2" id="2"/>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FFFFFF"/>
                </a:solidFill>
                <a:latin typeface="Canva Sans"/>
                <a:ea typeface="Canva Sans"/>
                <a:cs typeface="Canva Sans"/>
                <a:sym typeface="Canva Sans"/>
              </a:rPr>
              <a:t>3</a:t>
            </a:r>
          </a:p>
        </p:txBody>
      </p:sp>
      <p:sp>
        <p:nvSpPr>
          <p:cNvPr name="TextBox 3" id="3"/>
          <p:cNvSpPr txBox="true"/>
          <p:nvPr/>
        </p:nvSpPr>
        <p:spPr>
          <a:xfrm rot="0">
            <a:off x="0" y="3852097"/>
            <a:ext cx="18288000" cy="2449457"/>
          </a:xfrm>
          <a:prstGeom prst="rect">
            <a:avLst/>
          </a:prstGeom>
        </p:spPr>
        <p:txBody>
          <a:bodyPr anchor="t" rtlCol="false" tIns="0" lIns="0" bIns="0" rIns="0">
            <a:spAutoFit/>
          </a:bodyPr>
          <a:lstStyle/>
          <a:p>
            <a:pPr algn="ctr">
              <a:lnSpc>
                <a:spcPts val="9890"/>
              </a:lnSpc>
              <a:spcBef>
                <a:spcPct val="0"/>
              </a:spcBef>
            </a:pPr>
            <a:r>
              <a:rPr lang="en-US" sz="7064">
                <a:solidFill>
                  <a:srgbClr val="FFFFFF"/>
                </a:solidFill>
                <a:latin typeface="Canva Sans"/>
                <a:ea typeface="Canva Sans"/>
                <a:cs typeface="Canva Sans"/>
                <a:sym typeface="Canva Sans"/>
              </a:rPr>
              <a:t>Introduction to package managers via the Command Line Interface (CLI) lab</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242424"/>
        </a:solidFill>
      </p:bgPr>
    </p:bg>
    <p:spTree>
      <p:nvGrpSpPr>
        <p:cNvPr id="1" name=""/>
        <p:cNvGrpSpPr/>
        <p:nvPr/>
      </p:nvGrpSpPr>
      <p:grpSpPr>
        <a:xfrm>
          <a:off x="0" y="0"/>
          <a:ext cx="0" cy="0"/>
          <a:chOff x="0" y="0"/>
          <a:chExt cx="0" cy="0"/>
        </a:xfrm>
      </p:grpSpPr>
      <p:sp>
        <p:nvSpPr>
          <p:cNvPr name="Freeform 2" id="2"/>
          <p:cNvSpPr/>
          <p:nvPr/>
        </p:nvSpPr>
        <p:spPr>
          <a:xfrm flipH="false" flipV="false" rot="0">
            <a:off x="11637342" y="7076817"/>
            <a:ext cx="2007372" cy="2007372"/>
          </a:xfrm>
          <a:custGeom>
            <a:avLst/>
            <a:gdLst/>
            <a:ahLst/>
            <a:cxnLst/>
            <a:rect r="r" b="b" t="t" l="l"/>
            <a:pathLst>
              <a:path h="2007372" w="2007372">
                <a:moveTo>
                  <a:pt x="0" y="0"/>
                </a:moveTo>
                <a:lnTo>
                  <a:pt x="2007372" y="0"/>
                </a:lnTo>
                <a:lnTo>
                  <a:pt x="2007372" y="2007372"/>
                </a:lnTo>
                <a:lnTo>
                  <a:pt x="0" y="2007372"/>
                </a:lnTo>
                <a:lnTo>
                  <a:pt x="0" y="0"/>
                </a:lnTo>
                <a:close/>
              </a:path>
            </a:pathLst>
          </a:custGeom>
          <a:blipFill>
            <a:blip r:embed="rId2"/>
            <a:stretch>
              <a:fillRect l="0" t="0" r="0" b="0"/>
            </a:stretch>
          </a:blipFill>
        </p:spPr>
      </p:sp>
      <p:grpSp>
        <p:nvGrpSpPr>
          <p:cNvPr name="Group 3" id="3"/>
          <p:cNvGrpSpPr/>
          <p:nvPr/>
        </p:nvGrpSpPr>
        <p:grpSpPr>
          <a:xfrm rot="0">
            <a:off x="9524316" y="7473348"/>
            <a:ext cx="1290510" cy="1290510"/>
            <a:chOff x="0" y="0"/>
            <a:chExt cx="812800" cy="812800"/>
          </a:xfrm>
        </p:grpSpPr>
        <p:sp>
          <p:nvSpPr>
            <p:cNvPr name="Freeform 4" id="4"/>
            <p:cNvSpPr/>
            <p:nvPr/>
          </p:nvSpPr>
          <p:spPr>
            <a:xfrm flipH="false" flipV="false" rot="0">
              <a:off x="0" y="0"/>
              <a:ext cx="812800" cy="812800"/>
            </a:xfrm>
            <a:custGeom>
              <a:avLst/>
              <a:gdLst/>
              <a:ahLst/>
              <a:cxnLst/>
              <a:rect r="r" b="b" t="t" l="l"/>
              <a:pathLst>
                <a:path h="812800" w="812800">
                  <a:moveTo>
                    <a:pt x="812800" y="406400"/>
                  </a:moveTo>
                  <a:lnTo>
                    <a:pt x="406400" y="0"/>
                  </a:lnTo>
                  <a:lnTo>
                    <a:pt x="406400" y="203200"/>
                  </a:lnTo>
                  <a:lnTo>
                    <a:pt x="0" y="203200"/>
                  </a:lnTo>
                  <a:lnTo>
                    <a:pt x="0" y="609600"/>
                  </a:lnTo>
                  <a:lnTo>
                    <a:pt x="406400" y="609600"/>
                  </a:lnTo>
                  <a:lnTo>
                    <a:pt x="406400" y="812800"/>
                  </a:lnTo>
                  <a:lnTo>
                    <a:pt x="812800" y="406400"/>
                  </a:lnTo>
                  <a:close/>
                </a:path>
              </a:pathLst>
            </a:custGeom>
            <a:solidFill>
              <a:srgbClr val="F38C00"/>
            </a:solidFill>
          </p:spPr>
        </p:sp>
        <p:sp>
          <p:nvSpPr>
            <p:cNvPr name="TextBox 5" id="5"/>
            <p:cNvSpPr txBox="true"/>
            <p:nvPr/>
          </p:nvSpPr>
          <p:spPr>
            <a:xfrm>
              <a:off x="0" y="155575"/>
              <a:ext cx="711200" cy="454025"/>
            </a:xfrm>
            <a:prstGeom prst="rect">
              <a:avLst/>
            </a:prstGeom>
          </p:spPr>
          <p:txBody>
            <a:bodyPr anchor="ctr" rtlCol="false" tIns="50800" lIns="50800" bIns="50800" rIns="50800"/>
            <a:lstStyle/>
            <a:p>
              <a:pPr algn="ctr">
                <a:lnSpc>
                  <a:spcPts val="2800"/>
                </a:lnSpc>
              </a:pPr>
            </a:p>
          </p:txBody>
        </p:sp>
      </p:grpSp>
      <p:sp>
        <p:nvSpPr>
          <p:cNvPr name="TextBox 6" id="6"/>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FFFFFF"/>
                </a:solidFill>
                <a:latin typeface="Canva Sans"/>
                <a:ea typeface="Canva Sans"/>
                <a:cs typeface="Canva Sans"/>
                <a:sym typeface="Canva Sans"/>
              </a:rPr>
              <a:t>4</a:t>
            </a:r>
          </a:p>
        </p:txBody>
      </p:sp>
      <p:sp>
        <p:nvSpPr>
          <p:cNvPr name="TextBox 7" id="7"/>
          <p:cNvSpPr txBox="true"/>
          <p:nvPr/>
        </p:nvSpPr>
        <p:spPr>
          <a:xfrm rot="0">
            <a:off x="174851" y="847725"/>
            <a:ext cx="18288000" cy="1602705"/>
          </a:xfrm>
          <a:prstGeom prst="rect">
            <a:avLst/>
          </a:prstGeom>
        </p:spPr>
        <p:txBody>
          <a:bodyPr anchor="t" rtlCol="false" tIns="0" lIns="0" bIns="0" rIns="0">
            <a:spAutoFit/>
          </a:bodyPr>
          <a:lstStyle/>
          <a:p>
            <a:pPr algn="ctr">
              <a:lnSpc>
                <a:spcPts val="13198"/>
              </a:lnSpc>
              <a:spcBef>
                <a:spcPct val="0"/>
              </a:spcBef>
            </a:pPr>
            <a:r>
              <a:rPr lang="en-US" sz="9427">
                <a:solidFill>
                  <a:srgbClr val="FFFFFF"/>
                </a:solidFill>
                <a:latin typeface="Canva Sans"/>
                <a:ea typeface="Canva Sans"/>
                <a:cs typeface="Canva Sans"/>
                <a:sym typeface="Canva Sans"/>
              </a:rPr>
              <a:t>Step 1. Lab setup</a:t>
            </a:r>
          </a:p>
        </p:txBody>
      </p:sp>
      <p:sp>
        <p:nvSpPr>
          <p:cNvPr name="TextBox 8" id="8"/>
          <p:cNvSpPr txBox="true"/>
          <p:nvPr/>
        </p:nvSpPr>
        <p:spPr>
          <a:xfrm rot="0">
            <a:off x="861615" y="4819967"/>
            <a:ext cx="16564769" cy="580390"/>
          </a:xfrm>
          <a:prstGeom prst="rect">
            <a:avLst/>
          </a:prstGeom>
        </p:spPr>
        <p:txBody>
          <a:bodyPr anchor="t" rtlCol="false" tIns="0" lIns="0" bIns="0" rIns="0">
            <a:spAutoFit/>
          </a:bodyPr>
          <a:lstStyle/>
          <a:p>
            <a:pPr algn="ctr">
              <a:lnSpc>
                <a:spcPts val="4759"/>
              </a:lnSpc>
            </a:pPr>
            <a:r>
              <a:rPr lang="en-US" sz="3399">
                <a:solidFill>
                  <a:srgbClr val="FFFFFF"/>
                </a:solidFill>
                <a:latin typeface="Canva Sans"/>
                <a:ea typeface="Canva Sans"/>
                <a:cs typeface="Canva Sans"/>
                <a:sym typeface="Canva Sans"/>
              </a:rPr>
              <a:t>On your desktop, there should be an application called VMware workstation pro</a:t>
            </a:r>
          </a:p>
        </p:txBody>
      </p:sp>
      <p:sp>
        <p:nvSpPr>
          <p:cNvPr name="TextBox 9" id="9"/>
          <p:cNvSpPr txBox="true"/>
          <p:nvPr/>
        </p:nvSpPr>
        <p:spPr>
          <a:xfrm rot="0">
            <a:off x="2571698" y="7710255"/>
            <a:ext cx="6838317" cy="664296"/>
          </a:xfrm>
          <a:prstGeom prst="rect">
            <a:avLst/>
          </a:prstGeom>
        </p:spPr>
        <p:txBody>
          <a:bodyPr anchor="t" rtlCol="false" tIns="0" lIns="0" bIns="0" rIns="0">
            <a:spAutoFit/>
          </a:bodyPr>
          <a:lstStyle/>
          <a:p>
            <a:pPr algn="ctr">
              <a:lnSpc>
                <a:spcPts val="5459"/>
              </a:lnSpc>
              <a:spcBef>
                <a:spcPct val="0"/>
              </a:spcBef>
            </a:pPr>
            <a:r>
              <a:rPr lang="en-US" sz="3899">
                <a:solidFill>
                  <a:srgbClr val="FFFFFF"/>
                </a:solidFill>
                <a:latin typeface="Canva Sans"/>
                <a:ea typeface="Canva Sans"/>
                <a:cs typeface="Canva Sans"/>
                <a:sym typeface="Canva Sans"/>
              </a:rPr>
              <a:t>The icon should look like this</a:t>
            </a:r>
          </a:p>
        </p:txBody>
      </p:sp>
    </p:spTree>
  </p:cSld>
  <p:clrMapOvr>
    <a:masterClrMapping/>
  </p:clrMapOvr>
</p:sld>
</file>

<file path=ppt/slides/slide5.xml><?xml version="1.0" encoding="utf-8"?>
<p:sld xmlns:p="http://schemas.openxmlformats.org/presentationml/2006/main" xmlns:a="http://schemas.openxmlformats.org/drawingml/2006/main">
  <p:cSld>
    <p:bg>
      <p:bgPr>
        <a:solidFill>
          <a:srgbClr val="242424"/>
        </a:solidFill>
      </p:bgPr>
    </p:bg>
    <p:spTree>
      <p:nvGrpSpPr>
        <p:cNvPr id="1" name=""/>
        <p:cNvGrpSpPr/>
        <p:nvPr/>
      </p:nvGrpSpPr>
      <p:grpSpPr>
        <a:xfrm>
          <a:off x="0" y="0"/>
          <a:ext cx="0" cy="0"/>
          <a:chOff x="0" y="0"/>
          <a:chExt cx="0" cy="0"/>
        </a:xfrm>
      </p:grpSpPr>
      <p:sp>
        <p:nvSpPr>
          <p:cNvPr name="TextBox 2" id="2"/>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FFFFFF"/>
                </a:solidFill>
                <a:latin typeface="Canva Sans"/>
                <a:ea typeface="Canva Sans"/>
                <a:cs typeface="Canva Sans"/>
                <a:sym typeface="Canva Sans"/>
              </a:rPr>
              <a:t>5</a:t>
            </a:r>
          </a:p>
        </p:txBody>
      </p:sp>
      <p:sp>
        <p:nvSpPr>
          <p:cNvPr name="TextBox 3" id="3"/>
          <p:cNvSpPr txBox="true"/>
          <p:nvPr/>
        </p:nvSpPr>
        <p:spPr>
          <a:xfrm rot="0">
            <a:off x="174851" y="847725"/>
            <a:ext cx="18288000" cy="1602705"/>
          </a:xfrm>
          <a:prstGeom prst="rect">
            <a:avLst/>
          </a:prstGeom>
        </p:spPr>
        <p:txBody>
          <a:bodyPr anchor="t" rtlCol="false" tIns="0" lIns="0" bIns="0" rIns="0">
            <a:spAutoFit/>
          </a:bodyPr>
          <a:lstStyle/>
          <a:p>
            <a:pPr algn="ctr">
              <a:lnSpc>
                <a:spcPts val="13198"/>
              </a:lnSpc>
              <a:spcBef>
                <a:spcPct val="0"/>
              </a:spcBef>
            </a:pPr>
            <a:r>
              <a:rPr lang="en-US" sz="9427">
                <a:solidFill>
                  <a:srgbClr val="FFFFFF"/>
                </a:solidFill>
                <a:latin typeface="Canva Sans"/>
                <a:ea typeface="Canva Sans"/>
                <a:cs typeface="Canva Sans"/>
                <a:sym typeface="Canva Sans"/>
              </a:rPr>
              <a:t>Step 1. Lab setup cont.</a:t>
            </a:r>
          </a:p>
        </p:txBody>
      </p:sp>
      <p:sp>
        <p:nvSpPr>
          <p:cNvPr name="TextBox 4" id="4"/>
          <p:cNvSpPr txBox="true"/>
          <p:nvPr/>
        </p:nvSpPr>
        <p:spPr>
          <a:xfrm rot="0">
            <a:off x="5241879" y="3920978"/>
            <a:ext cx="7804242" cy="3577425"/>
          </a:xfrm>
          <a:prstGeom prst="rect">
            <a:avLst/>
          </a:prstGeom>
        </p:spPr>
        <p:txBody>
          <a:bodyPr anchor="t" rtlCol="false" tIns="0" lIns="0" bIns="0" rIns="0">
            <a:spAutoFit/>
          </a:bodyPr>
          <a:lstStyle/>
          <a:p>
            <a:pPr algn="ctr">
              <a:lnSpc>
                <a:spcPts val="4763"/>
              </a:lnSpc>
              <a:spcBef>
                <a:spcPct val="0"/>
              </a:spcBef>
            </a:pPr>
            <a:r>
              <a:rPr lang="en-US" sz="3402">
                <a:solidFill>
                  <a:srgbClr val="FFFFFF"/>
                </a:solidFill>
                <a:latin typeface="Canva Sans"/>
                <a:ea typeface="Canva Sans"/>
                <a:cs typeface="Canva Sans"/>
                <a:sym typeface="Canva Sans"/>
              </a:rPr>
              <a:t>Your next objective after opening up the application, you should boot up the Virtual Machine (VM) labeled “Intro to package managers”, and start it. If you need help, raise your hand!</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242424"/>
        </a:solidFill>
      </p:bgPr>
    </p:bg>
    <p:spTree>
      <p:nvGrpSpPr>
        <p:cNvPr id="1" name=""/>
        <p:cNvGrpSpPr/>
        <p:nvPr/>
      </p:nvGrpSpPr>
      <p:grpSpPr>
        <a:xfrm>
          <a:off x="0" y="0"/>
          <a:ext cx="0" cy="0"/>
          <a:chOff x="0" y="0"/>
          <a:chExt cx="0" cy="0"/>
        </a:xfrm>
      </p:grpSpPr>
      <p:sp>
        <p:nvSpPr>
          <p:cNvPr name="Freeform 2" id="2"/>
          <p:cNvSpPr/>
          <p:nvPr/>
        </p:nvSpPr>
        <p:spPr>
          <a:xfrm flipH="false" flipV="false" rot="0">
            <a:off x="2061565" y="2563721"/>
            <a:ext cx="14164869" cy="7723279"/>
          </a:xfrm>
          <a:custGeom>
            <a:avLst/>
            <a:gdLst/>
            <a:ahLst/>
            <a:cxnLst/>
            <a:rect r="r" b="b" t="t" l="l"/>
            <a:pathLst>
              <a:path h="7723279" w="14164869">
                <a:moveTo>
                  <a:pt x="0" y="0"/>
                </a:moveTo>
                <a:lnTo>
                  <a:pt x="14164870" y="0"/>
                </a:lnTo>
                <a:lnTo>
                  <a:pt x="14164870" y="7723279"/>
                </a:lnTo>
                <a:lnTo>
                  <a:pt x="0" y="7723279"/>
                </a:lnTo>
                <a:lnTo>
                  <a:pt x="0" y="0"/>
                </a:lnTo>
                <a:close/>
              </a:path>
            </a:pathLst>
          </a:custGeom>
          <a:blipFill>
            <a:blip r:embed="rId2"/>
            <a:stretch>
              <a:fillRect l="0" t="0" r="0" b="0"/>
            </a:stretch>
          </a:blipFill>
        </p:spPr>
      </p:sp>
      <p:sp>
        <p:nvSpPr>
          <p:cNvPr name="TextBox 3" id="3"/>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FFFFFF"/>
                </a:solidFill>
                <a:latin typeface="Canva Sans"/>
                <a:ea typeface="Canva Sans"/>
                <a:cs typeface="Canva Sans"/>
                <a:sym typeface="Canva Sans"/>
              </a:rPr>
              <a:t>6</a:t>
            </a:r>
          </a:p>
        </p:txBody>
      </p:sp>
      <p:sp>
        <p:nvSpPr>
          <p:cNvPr name="TextBox 4" id="4"/>
          <p:cNvSpPr txBox="true"/>
          <p:nvPr/>
        </p:nvSpPr>
        <p:spPr>
          <a:xfrm rot="0">
            <a:off x="174851" y="847725"/>
            <a:ext cx="18288000" cy="1602705"/>
          </a:xfrm>
          <a:prstGeom prst="rect">
            <a:avLst/>
          </a:prstGeom>
        </p:spPr>
        <p:txBody>
          <a:bodyPr anchor="t" rtlCol="false" tIns="0" lIns="0" bIns="0" rIns="0">
            <a:spAutoFit/>
          </a:bodyPr>
          <a:lstStyle/>
          <a:p>
            <a:pPr algn="ctr">
              <a:lnSpc>
                <a:spcPts val="13198"/>
              </a:lnSpc>
              <a:spcBef>
                <a:spcPct val="0"/>
              </a:spcBef>
            </a:pPr>
            <a:r>
              <a:rPr lang="en-US" sz="9427">
                <a:solidFill>
                  <a:srgbClr val="FFFFFF"/>
                </a:solidFill>
                <a:latin typeface="Canva Sans"/>
                <a:ea typeface="Canva Sans"/>
                <a:cs typeface="Canva Sans"/>
                <a:sym typeface="Canva Sans"/>
              </a:rPr>
              <a:t>Step 2. Open Terminal</a:t>
            </a:r>
          </a:p>
        </p:txBody>
      </p:sp>
      <p:sp>
        <p:nvSpPr>
          <p:cNvPr name="TextBox 5" id="5"/>
          <p:cNvSpPr txBox="true"/>
          <p:nvPr/>
        </p:nvSpPr>
        <p:spPr>
          <a:xfrm rot="0">
            <a:off x="5241879" y="3920978"/>
            <a:ext cx="7804242" cy="2378369"/>
          </a:xfrm>
          <a:prstGeom prst="rect">
            <a:avLst/>
          </a:prstGeom>
        </p:spPr>
        <p:txBody>
          <a:bodyPr anchor="t" rtlCol="false" tIns="0" lIns="0" bIns="0" rIns="0">
            <a:spAutoFit/>
          </a:bodyPr>
          <a:lstStyle/>
          <a:p>
            <a:pPr algn="ctr">
              <a:lnSpc>
                <a:spcPts val="4763"/>
              </a:lnSpc>
              <a:spcBef>
                <a:spcPct val="0"/>
              </a:spcBef>
            </a:pPr>
            <a:r>
              <a:rPr lang="en-US" sz="3402">
                <a:solidFill>
                  <a:srgbClr val="FFFFFF"/>
                </a:solidFill>
                <a:latin typeface="Canva Sans"/>
                <a:ea typeface="Canva Sans"/>
                <a:cs typeface="Canva Sans"/>
                <a:sym typeface="Canva Sans"/>
              </a:rPr>
              <a:t>Now that you have booted into Debian linux, you should click the activities button in the top left button of the screen. </a:t>
            </a:r>
          </a:p>
        </p:txBody>
      </p:sp>
      <p:sp>
        <p:nvSpPr>
          <p:cNvPr name="AutoShape 6" id="6"/>
          <p:cNvSpPr/>
          <p:nvPr/>
        </p:nvSpPr>
        <p:spPr>
          <a:xfrm flipH="true" flipV="true">
            <a:off x="2873583" y="3007977"/>
            <a:ext cx="2368296" cy="2135523"/>
          </a:xfrm>
          <a:prstGeom prst="line">
            <a:avLst/>
          </a:prstGeom>
          <a:ln cap="flat" w="38100">
            <a:solidFill>
              <a:srgbClr val="FFFFFF"/>
            </a:solidFill>
            <a:prstDash val="solid"/>
            <a:headEnd type="none" len="sm" w="sm"/>
            <a:tailEnd type="arrow" len="sm" w="med"/>
          </a:ln>
        </p:spPr>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242424"/>
        </a:solidFill>
      </p:bgPr>
    </p:bg>
    <p:spTree>
      <p:nvGrpSpPr>
        <p:cNvPr id="1" name=""/>
        <p:cNvGrpSpPr/>
        <p:nvPr/>
      </p:nvGrpSpPr>
      <p:grpSpPr>
        <a:xfrm>
          <a:off x="0" y="0"/>
          <a:ext cx="0" cy="0"/>
          <a:chOff x="0" y="0"/>
          <a:chExt cx="0" cy="0"/>
        </a:xfrm>
      </p:grpSpPr>
      <p:sp>
        <p:nvSpPr>
          <p:cNvPr name="Freeform 2" id="2"/>
          <p:cNvSpPr/>
          <p:nvPr/>
        </p:nvSpPr>
        <p:spPr>
          <a:xfrm flipH="false" flipV="false" rot="0">
            <a:off x="2265233" y="2159456"/>
            <a:ext cx="12294403" cy="8127544"/>
          </a:xfrm>
          <a:custGeom>
            <a:avLst/>
            <a:gdLst/>
            <a:ahLst/>
            <a:cxnLst/>
            <a:rect r="r" b="b" t="t" l="l"/>
            <a:pathLst>
              <a:path h="8127544" w="12294403">
                <a:moveTo>
                  <a:pt x="0" y="0"/>
                </a:moveTo>
                <a:lnTo>
                  <a:pt x="12294403" y="0"/>
                </a:lnTo>
                <a:lnTo>
                  <a:pt x="12294403" y="8127544"/>
                </a:lnTo>
                <a:lnTo>
                  <a:pt x="0" y="8127544"/>
                </a:lnTo>
                <a:lnTo>
                  <a:pt x="0" y="0"/>
                </a:lnTo>
                <a:close/>
              </a:path>
            </a:pathLst>
          </a:custGeom>
          <a:blipFill>
            <a:blip r:embed="rId2"/>
            <a:stretch>
              <a:fillRect l="0" t="0" r="0" b="0"/>
            </a:stretch>
          </a:blipFill>
        </p:spPr>
      </p:sp>
      <p:sp>
        <p:nvSpPr>
          <p:cNvPr name="TextBox 3" id="3"/>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FFFFFF"/>
                </a:solidFill>
                <a:latin typeface="Canva Sans"/>
                <a:ea typeface="Canva Sans"/>
                <a:cs typeface="Canva Sans"/>
                <a:sym typeface="Canva Sans"/>
              </a:rPr>
              <a:t>7</a:t>
            </a:r>
          </a:p>
        </p:txBody>
      </p:sp>
      <p:sp>
        <p:nvSpPr>
          <p:cNvPr name="TextBox 4" id="4"/>
          <p:cNvSpPr txBox="true"/>
          <p:nvPr/>
        </p:nvSpPr>
        <p:spPr>
          <a:xfrm rot="0">
            <a:off x="174851" y="847725"/>
            <a:ext cx="18288000" cy="1602705"/>
          </a:xfrm>
          <a:prstGeom prst="rect">
            <a:avLst/>
          </a:prstGeom>
        </p:spPr>
        <p:txBody>
          <a:bodyPr anchor="t" rtlCol="false" tIns="0" lIns="0" bIns="0" rIns="0">
            <a:spAutoFit/>
          </a:bodyPr>
          <a:lstStyle/>
          <a:p>
            <a:pPr algn="ctr">
              <a:lnSpc>
                <a:spcPts val="13198"/>
              </a:lnSpc>
              <a:spcBef>
                <a:spcPct val="0"/>
              </a:spcBef>
            </a:pPr>
            <a:r>
              <a:rPr lang="en-US" sz="9427">
                <a:solidFill>
                  <a:srgbClr val="FFFFFF"/>
                </a:solidFill>
                <a:latin typeface="Canva Sans"/>
                <a:ea typeface="Canva Sans"/>
                <a:cs typeface="Canva Sans"/>
                <a:sym typeface="Canva Sans"/>
              </a:rPr>
              <a:t>Step 2. Open Terminal cont.</a:t>
            </a:r>
          </a:p>
        </p:txBody>
      </p:sp>
      <p:sp>
        <p:nvSpPr>
          <p:cNvPr name="TextBox 5" id="5"/>
          <p:cNvSpPr txBox="true"/>
          <p:nvPr/>
        </p:nvSpPr>
        <p:spPr>
          <a:xfrm rot="0">
            <a:off x="5241879" y="3903629"/>
            <a:ext cx="7804242" cy="1778841"/>
          </a:xfrm>
          <a:prstGeom prst="rect">
            <a:avLst/>
          </a:prstGeom>
        </p:spPr>
        <p:txBody>
          <a:bodyPr anchor="t" rtlCol="false" tIns="0" lIns="0" bIns="0" rIns="0">
            <a:spAutoFit/>
          </a:bodyPr>
          <a:lstStyle/>
          <a:p>
            <a:pPr algn="ctr">
              <a:lnSpc>
                <a:spcPts val="4763"/>
              </a:lnSpc>
              <a:spcBef>
                <a:spcPct val="0"/>
              </a:spcBef>
            </a:pPr>
            <a:r>
              <a:rPr lang="en-US" sz="3402">
                <a:solidFill>
                  <a:srgbClr val="FFFFFF"/>
                </a:solidFill>
                <a:latin typeface="Canva Sans"/>
                <a:ea typeface="Canva Sans"/>
                <a:cs typeface="Canva Sans"/>
                <a:sym typeface="Canva Sans"/>
              </a:rPr>
              <a:t>Now you should see a waffle button, as well as any pinned applications, click the waffle button.</a:t>
            </a:r>
          </a:p>
        </p:txBody>
      </p:sp>
      <p:sp>
        <p:nvSpPr>
          <p:cNvPr name="AutoShape 6" id="6"/>
          <p:cNvSpPr/>
          <p:nvPr/>
        </p:nvSpPr>
        <p:spPr>
          <a:xfrm>
            <a:off x="9144000" y="6223228"/>
            <a:ext cx="1712636" cy="3185885"/>
          </a:xfrm>
          <a:prstGeom prst="line">
            <a:avLst/>
          </a:prstGeom>
          <a:ln cap="flat" w="38100">
            <a:solidFill>
              <a:srgbClr val="FFFFFF"/>
            </a:solidFill>
            <a:prstDash val="solid"/>
            <a:headEnd type="none" len="sm" w="sm"/>
            <a:tailEnd type="arrow" len="sm" w="med"/>
          </a:ln>
        </p:spPr>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242424"/>
        </a:solidFill>
      </p:bgPr>
    </p:bg>
    <p:spTree>
      <p:nvGrpSpPr>
        <p:cNvPr id="1" name=""/>
        <p:cNvGrpSpPr/>
        <p:nvPr/>
      </p:nvGrpSpPr>
      <p:grpSpPr>
        <a:xfrm>
          <a:off x="0" y="0"/>
          <a:ext cx="0" cy="0"/>
          <a:chOff x="0" y="0"/>
          <a:chExt cx="0" cy="0"/>
        </a:xfrm>
      </p:grpSpPr>
      <p:sp>
        <p:nvSpPr>
          <p:cNvPr name="Freeform 2" id="2"/>
          <p:cNvSpPr/>
          <p:nvPr/>
        </p:nvSpPr>
        <p:spPr>
          <a:xfrm flipH="false" flipV="false" rot="0">
            <a:off x="670899" y="2361270"/>
            <a:ext cx="15386679" cy="7925730"/>
          </a:xfrm>
          <a:custGeom>
            <a:avLst/>
            <a:gdLst/>
            <a:ahLst/>
            <a:cxnLst/>
            <a:rect r="r" b="b" t="t" l="l"/>
            <a:pathLst>
              <a:path h="7925730" w="15386679">
                <a:moveTo>
                  <a:pt x="0" y="0"/>
                </a:moveTo>
                <a:lnTo>
                  <a:pt x="15386679" y="0"/>
                </a:lnTo>
                <a:lnTo>
                  <a:pt x="15386679" y="7925730"/>
                </a:lnTo>
                <a:lnTo>
                  <a:pt x="0" y="7925730"/>
                </a:lnTo>
                <a:lnTo>
                  <a:pt x="0" y="0"/>
                </a:lnTo>
                <a:close/>
              </a:path>
            </a:pathLst>
          </a:custGeom>
          <a:blipFill>
            <a:blip r:embed="rId2"/>
            <a:stretch>
              <a:fillRect l="0" t="0" r="0" b="0"/>
            </a:stretch>
          </a:blipFill>
        </p:spPr>
      </p:sp>
      <p:sp>
        <p:nvSpPr>
          <p:cNvPr name="TextBox 3" id="3"/>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FFFFFF"/>
                </a:solidFill>
                <a:latin typeface="Canva Sans"/>
                <a:ea typeface="Canva Sans"/>
                <a:cs typeface="Canva Sans"/>
                <a:sym typeface="Canva Sans"/>
              </a:rPr>
              <a:t>8</a:t>
            </a:r>
          </a:p>
        </p:txBody>
      </p:sp>
      <p:sp>
        <p:nvSpPr>
          <p:cNvPr name="TextBox 4" id="4"/>
          <p:cNvSpPr txBox="true"/>
          <p:nvPr/>
        </p:nvSpPr>
        <p:spPr>
          <a:xfrm rot="0">
            <a:off x="174851" y="847725"/>
            <a:ext cx="18288000" cy="1602705"/>
          </a:xfrm>
          <a:prstGeom prst="rect">
            <a:avLst/>
          </a:prstGeom>
        </p:spPr>
        <p:txBody>
          <a:bodyPr anchor="t" rtlCol="false" tIns="0" lIns="0" bIns="0" rIns="0">
            <a:spAutoFit/>
          </a:bodyPr>
          <a:lstStyle/>
          <a:p>
            <a:pPr algn="ctr">
              <a:lnSpc>
                <a:spcPts val="13198"/>
              </a:lnSpc>
              <a:spcBef>
                <a:spcPct val="0"/>
              </a:spcBef>
            </a:pPr>
            <a:r>
              <a:rPr lang="en-US" sz="9427">
                <a:solidFill>
                  <a:srgbClr val="FFFFFF"/>
                </a:solidFill>
                <a:latin typeface="Canva Sans"/>
                <a:ea typeface="Canva Sans"/>
                <a:cs typeface="Canva Sans"/>
                <a:sym typeface="Canva Sans"/>
              </a:rPr>
              <a:t>Step 2. Open Terminal cont.</a:t>
            </a:r>
          </a:p>
        </p:txBody>
      </p:sp>
      <p:sp>
        <p:nvSpPr>
          <p:cNvPr name="TextBox 5" id="5"/>
          <p:cNvSpPr txBox="true"/>
          <p:nvPr/>
        </p:nvSpPr>
        <p:spPr>
          <a:xfrm rot="0">
            <a:off x="5241879" y="3920978"/>
            <a:ext cx="7804242" cy="1179313"/>
          </a:xfrm>
          <a:prstGeom prst="rect">
            <a:avLst/>
          </a:prstGeom>
        </p:spPr>
        <p:txBody>
          <a:bodyPr anchor="t" rtlCol="false" tIns="0" lIns="0" bIns="0" rIns="0">
            <a:spAutoFit/>
          </a:bodyPr>
          <a:lstStyle/>
          <a:p>
            <a:pPr algn="ctr">
              <a:lnSpc>
                <a:spcPts val="4763"/>
              </a:lnSpc>
              <a:spcBef>
                <a:spcPct val="0"/>
              </a:spcBef>
            </a:pPr>
            <a:r>
              <a:rPr lang="en-US" sz="3402">
                <a:solidFill>
                  <a:srgbClr val="FFFFFF"/>
                </a:solidFill>
                <a:latin typeface="Canva Sans"/>
                <a:ea typeface="Canva Sans"/>
                <a:cs typeface="Canva Sans"/>
                <a:sym typeface="Canva Sans"/>
              </a:rPr>
              <a:t>Now find the terminal application in the application list, and open it.</a:t>
            </a:r>
          </a:p>
        </p:txBody>
      </p:sp>
      <p:sp>
        <p:nvSpPr>
          <p:cNvPr name="AutoShape 6" id="6"/>
          <p:cNvSpPr/>
          <p:nvPr/>
        </p:nvSpPr>
        <p:spPr>
          <a:xfrm>
            <a:off x="9318851" y="5143500"/>
            <a:ext cx="2719845" cy="1821013"/>
          </a:xfrm>
          <a:prstGeom prst="line">
            <a:avLst/>
          </a:prstGeom>
          <a:ln cap="flat" w="38100">
            <a:solidFill>
              <a:srgbClr val="FFFFFF"/>
            </a:solidFill>
            <a:prstDash val="solid"/>
            <a:headEnd type="none" len="sm" w="sm"/>
            <a:tailEnd type="arrow" len="sm" w="med"/>
          </a:ln>
        </p:spPr>
      </p:sp>
    </p:spTree>
  </p:cSld>
  <p:clrMapOvr>
    <a:masterClrMapping/>
  </p:clrMapOvr>
</p:sld>
</file>

<file path=ppt/slides/slide9.xml><?xml version="1.0" encoding="utf-8"?>
<p:sld xmlns:p="http://schemas.openxmlformats.org/presentationml/2006/main" xmlns:a="http://schemas.openxmlformats.org/drawingml/2006/main">
  <p:cSld>
    <p:bg>
      <p:bgPr>
        <a:solidFill>
          <a:srgbClr val="242424"/>
        </a:solidFill>
      </p:bgPr>
    </p:bg>
    <p:spTree>
      <p:nvGrpSpPr>
        <p:cNvPr id="1" name=""/>
        <p:cNvGrpSpPr/>
        <p:nvPr/>
      </p:nvGrpSpPr>
      <p:grpSpPr>
        <a:xfrm>
          <a:off x="0" y="0"/>
          <a:ext cx="0" cy="0"/>
          <a:chOff x="0" y="0"/>
          <a:chExt cx="0" cy="0"/>
        </a:xfrm>
      </p:grpSpPr>
      <p:sp>
        <p:nvSpPr>
          <p:cNvPr name="TextBox 2" id="2"/>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FFFFFF"/>
                </a:solidFill>
                <a:latin typeface="Canva Sans"/>
                <a:ea typeface="Canva Sans"/>
                <a:cs typeface="Canva Sans"/>
                <a:sym typeface="Canva Sans"/>
              </a:rPr>
              <a:t>9</a:t>
            </a:r>
          </a:p>
        </p:txBody>
      </p:sp>
      <p:sp>
        <p:nvSpPr>
          <p:cNvPr name="TextBox 3" id="3"/>
          <p:cNvSpPr txBox="true"/>
          <p:nvPr/>
        </p:nvSpPr>
        <p:spPr>
          <a:xfrm rot="0">
            <a:off x="174851" y="847725"/>
            <a:ext cx="18288000" cy="1602705"/>
          </a:xfrm>
          <a:prstGeom prst="rect">
            <a:avLst/>
          </a:prstGeom>
        </p:spPr>
        <p:txBody>
          <a:bodyPr anchor="t" rtlCol="false" tIns="0" lIns="0" bIns="0" rIns="0">
            <a:spAutoFit/>
          </a:bodyPr>
          <a:lstStyle/>
          <a:p>
            <a:pPr algn="ctr">
              <a:lnSpc>
                <a:spcPts val="13198"/>
              </a:lnSpc>
              <a:spcBef>
                <a:spcPct val="0"/>
              </a:spcBef>
            </a:pPr>
            <a:r>
              <a:rPr lang="en-US" sz="9427">
                <a:solidFill>
                  <a:srgbClr val="FFFFFF"/>
                </a:solidFill>
                <a:latin typeface="Canva Sans"/>
                <a:ea typeface="Canva Sans"/>
                <a:cs typeface="Canva Sans"/>
                <a:sym typeface="Canva Sans"/>
              </a:rPr>
              <a:t>Step 3. Install firefox</a:t>
            </a:r>
          </a:p>
        </p:txBody>
      </p:sp>
      <p:sp>
        <p:nvSpPr>
          <p:cNvPr name="TextBox 4" id="4"/>
          <p:cNvSpPr txBox="true"/>
          <p:nvPr/>
        </p:nvSpPr>
        <p:spPr>
          <a:xfrm rot="0">
            <a:off x="4856187" y="4819967"/>
            <a:ext cx="8575625" cy="2380615"/>
          </a:xfrm>
          <a:prstGeom prst="rect">
            <a:avLst/>
          </a:prstGeom>
        </p:spPr>
        <p:txBody>
          <a:bodyPr anchor="t" rtlCol="false" tIns="0" lIns="0" bIns="0" rIns="0">
            <a:spAutoFit/>
          </a:bodyPr>
          <a:lstStyle/>
          <a:p>
            <a:pPr algn="ctr">
              <a:lnSpc>
                <a:spcPts val="4759"/>
              </a:lnSpc>
            </a:pPr>
            <a:r>
              <a:rPr lang="en-US" sz="3399">
                <a:solidFill>
                  <a:srgbClr val="FFFFFF"/>
                </a:solidFill>
                <a:latin typeface="Canva Sans"/>
                <a:ea typeface="Canva Sans"/>
                <a:cs typeface="Canva Sans"/>
                <a:sym typeface="Canva Sans"/>
              </a:rPr>
              <a:t>Run the command sudo apt install firefox</a:t>
            </a:r>
          </a:p>
          <a:p>
            <a:pPr algn="ctr">
              <a:lnSpc>
                <a:spcPts val="4759"/>
              </a:lnSpc>
            </a:pPr>
            <a:r>
              <a:rPr lang="en-US" sz="3399">
                <a:solidFill>
                  <a:srgbClr val="FFFFFF"/>
                </a:solidFill>
                <a:latin typeface="Canva Sans"/>
                <a:ea typeface="Canva Sans"/>
                <a:cs typeface="Canva Sans"/>
                <a:sym typeface="Canva Sans"/>
              </a:rPr>
              <a:t>the password is `Cyber_Patriot!`</a:t>
            </a:r>
          </a:p>
          <a:p>
            <a:pPr algn="ctr">
              <a:lnSpc>
                <a:spcPts val="4759"/>
              </a:lnSpc>
            </a:pPr>
          </a:p>
          <a:p>
            <a:pPr algn="ctr">
              <a:lnSpc>
                <a:spcPts val="4759"/>
              </a:lnSpc>
            </a:pPr>
            <a:r>
              <a:rPr lang="en-US" sz="3399">
                <a:solidFill>
                  <a:srgbClr val="FFFFFF"/>
                </a:solidFill>
                <a:latin typeface="Canva Sans"/>
                <a:ea typeface="Canva Sans"/>
                <a:cs typeface="Canva Sans"/>
                <a:sym typeface="Canva Sans"/>
              </a:rPr>
              <a:t>type y when prompted</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DAGVWBcEhvU</dc:identifier>
  <dcterms:modified xsi:type="dcterms:W3CDTF">2011-08-01T06:04:30Z</dcterms:modified>
  <cp:revision>1</cp:revision>
  <dc:title>Introduction to package managers</dc:title>
</cp:coreProperties>
</file>