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x7ZVhM+rhzi0H8EDC09aZJ8NJ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5d5ef45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355d5ef4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d5ef4594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355d5ef459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5073ae30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305073ae3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5073ae30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305073ae30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5073ae30c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305073ae30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5073ae30c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305073ae30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5073ae30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g305073ae3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Store-Sales-Analysis-1955947f86aa80ffb562da77a4befbfc?pvs=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ctrTitle"/>
          </p:nvPr>
        </p:nvSpPr>
        <p:spPr>
          <a:xfrm>
            <a:off x="1524000" y="1122372"/>
            <a:ext cx="9144000" cy="1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500" b="1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Sales Analysis</a:t>
            </a:r>
            <a:endParaRPr sz="5500"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Tarek Omar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Yassin Ahmed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Retaj Yasser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Eman Abdelrahim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0" name="Google Shape;110;p6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 title="Dark analytics-br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700" y="3116450"/>
            <a:ext cx="3774300" cy="25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body" idx="1"/>
          </p:nvPr>
        </p:nvSpPr>
        <p:spPr>
          <a:xfrm>
            <a:off x="838200" y="1483602"/>
            <a:ext cx="10515600" cy="4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5400"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5400"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5400" b="1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400"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5400"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5" name="Google Shape;205;p11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5d5ef4594_0_0"/>
          <p:cNvSpPr txBox="1">
            <a:spLocks noGrp="1"/>
          </p:cNvSpPr>
          <p:nvPr>
            <p:ph type="ctrTitle"/>
          </p:nvPr>
        </p:nvSpPr>
        <p:spPr>
          <a:xfrm>
            <a:off x="3581400" y="603800"/>
            <a:ext cx="5133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900" b="1">
                <a:latin typeface="Times New Roman"/>
                <a:ea typeface="Times New Roman"/>
                <a:cs typeface="Times New Roman"/>
                <a:sym typeface="Times New Roman"/>
              </a:rPr>
              <a:t>Project Idea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355d5ef4594_0_0"/>
          <p:cNvSpPr txBox="1">
            <a:spLocks noGrp="1"/>
          </p:cNvSpPr>
          <p:nvPr>
            <p:ph type="subTitle" idx="1"/>
          </p:nvPr>
        </p:nvSpPr>
        <p:spPr>
          <a:xfrm>
            <a:off x="319650" y="1209275"/>
            <a:ext cx="11672400" cy="514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72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7954"/>
              </a:buClr>
              <a:buSzPts val="2184"/>
              <a:buFont typeface="Times New Roman"/>
              <a:buAutoNum type="arabicPeriod"/>
            </a:pPr>
            <a:r>
              <a:rPr lang="en-US" sz="2183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Description of the Problem Being Solved</a:t>
            </a:r>
            <a:endParaRPr sz="2183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3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Sales data contains orders, customers, products, and regions—but extracting insights is challenging: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Identify trends: Top-performing categories and seasonal patterns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Understand performance: Customer segments and regional variations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Optimize decisions: Inventory, marketing, and resource allocation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7954"/>
              </a:buClr>
              <a:buSzPts val="2200"/>
            </a:pP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Overview of the Proposed Solution</a:t>
            </a: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 data-driven dashboard will be developed to: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📊Visualize Key Metrics: Sales, profits, and customer behavior.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📈Analyze Trends: Time-based patterns, product performance, and regional comparisons.</a:t>
            </a:r>
            <a:endParaRPr lang="ar-EG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ar-EG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Clr>
                <a:srgbClr val="047954"/>
              </a:buClr>
              <a:buSzPts val="2200"/>
            </a:pP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Unique value proposition</a:t>
            </a: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🔹 Interactive Insights: Dynamic filters (region/category/time period)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🔹 User-Friendly Design: Intuitive for all stakeholders.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355d5ef4594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19" name="Google Shape;119;g355d5ef4594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20" name="Google Shape;120;g355d5ef4594_0_0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512525"/>
            <a:ext cx="903200" cy="2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55d5ef4594_0_0" title="Business solution-rafik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3750" y="2095425"/>
            <a:ext cx="3455800" cy="2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8" name="Google Shape;128;p7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3657600" y="2264075"/>
            <a:ext cx="344700" cy="321300"/>
          </a:xfrm>
          <a:prstGeom prst="ellipse">
            <a:avLst/>
          </a:prstGeom>
          <a:solidFill>
            <a:srgbClr val="336EA8"/>
          </a:solidFill>
          <a:ln w="9525" cap="flat" cmpd="sng">
            <a:solidFill>
              <a:srgbClr val="F8F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7"/>
          <p:cNvCxnSpPr/>
          <p:nvPr/>
        </p:nvCxnSpPr>
        <p:spPr>
          <a:xfrm rot="10800000" flipH="1">
            <a:off x="3985650" y="2211550"/>
            <a:ext cx="625200" cy="2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7"/>
          <p:cNvSpPr/>
          <p:nvPr/>
        </p:nvSpPr>
        <p:spPr>
          <a:xfrm>
            <a:off x="3640949" y="4111976"/>
            <a:ext cx="344700" cy="321300"/>
          </a:xfrm>
          <a:prstGeom prst="ellipse">
            <a:avLst/>
          </a:prstGeom>
          <a:solidFill>
            <a:srgbClr val="336EA8"/>
          </a:solidFill>
          <a:ln w="9525" cap="flat" cmpd="sng">
            <a:solidFill>
              <a:srgbClr val="F8F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 rot="10800000" flipH="1">
            <a:off x="3985650" y="4009346"/>
            <a:ext cx="625200" cy="2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7"/>
          <p:cNvSpPr/>
          <p:nvPr/>
        </p:nvSpPr>
        <p:spPr>
          <a:xfrm>
            <a:off x="6464050" y="6064575"/>
            <a:ext cx="344700" cy="321300"/>
          </a:xfrm>
          <a:prstGeom prst="ellipse">
            <a:avLst/>
          </a:prstGeom>
          <a:solidFill>
            <a:srgbClr val="336EA8"/>
          </a:solidFill>
          <a:ln w="9525" cap="flat" cmpd="sng">
            <a:solidFill>
              <a:srgbClr val="F8F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7"/>
          <p:cNvCxnSpPr>
            <a:cxnSpLocks/>
            <a:stCxn id="134" idx="0"/>
          </p:cNvCxnSpPr>
          <p:nvPr/>
        </p:nvCxnSpPr>
        <p:spPr>
          <a:xfrm flipV="1">
            <a:off x="6636400" y="5507608"/>
            <a:ext cx="172350" cy="5569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7"/>
          <p:cNvSpPr/>
          <p:nvPr/>
        </p:nvSpPr>
        <p:spPr>
          <a:xfrm>
            <a:off x="6248400" y="320350"/>
            <a:ext cx="344700" cy="321300"/>
          </a:xfrm>
          <a:prstGeom prst="ellipse">
            <a:avLst/>
          </a:prstGeom>
          <a:solidFill>
            <a:srgbClr val="336EA8"/>
          </a:solidFill>
          <a:ln w="9525" cap="flat" cmpd="sng">
            <a:solidFill>
              <a:srgbClr val="F8F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6424050" y="620325"/>
            <a:ext cx="151200" cy="59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7"/>
          <p:cNvSpPr txBox="1"/>
          <p:nvPr/>
        </p:nvSpPr>
        <p:spPr>
          <a:xfrm>
            <a:off x="220275" y="2121475"/>
            <a:ext cx="3437400" cy="30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arenR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page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2) Filter by Month/category with dropdowns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3) Visual trend analysis helps            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 seasonality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4) Main KPI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ctrTitle" idx="4294967295"/>
          </p:nvPr>
        </p:nvSpPr>
        <p:spPr>
          <a:xfrm>
            <a:off x="363100" y="1296525"/>
            <a:ext cx="4050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22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Project Wireframe 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screenshot of a graph">
            <a:extLst>
              <a:ext uri="{FF2B5EF4-FFF2-40B4-BE49-F238E27FC236}">
                <a16:creationId xmlns:a16="http://schemas.microsoft.com/office/drawing/2014/main" id="{AFCB211E-D7E3-6CE2-7C91-7DB6689B5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50" y="980838"/>
            <a:ext cx="6685592" cy="4526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5d5ef4594_0_38"/>
          <p:cNvSpPr txBox="1">
            <a:spLocks noGrp="1"/>
          </p:cNvSpPr>
          <p:nvPr>
            <p:ph type="ctrTitle"/>
          </p:nvPr>
        </p:nvSpPr>
        <p:spPr>
          <a:xfrm>
            <a:off x="3581400" y="603800"/>
            <a:ext cx="5133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End Users + Features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355d5ef4594_0_38"/>
          <p:cNvSpPr txBox="1">
            <a:spLocks noGrp="1"/>
          </p:cNvSpPr>
          <p:nvPr>
            <p:ph type="subTitle" idx="1"/>
          </p:nvPr>
        </p:nvSpPr>
        <p:spPr>
          <a:xfrm>
            <a:off x="319650" y="1067950"/>
            <a:ext cx="11672400" cy="5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 (Primary Personas):</a:t>
            </a: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	📈Sales Managers: Monitor performance, detect trends, and set targets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📊Business Owners: Make data-driven decisions to increase revenue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🔎Data Analysts: Extract insights , visualize KPIs, and report findings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Interactive Dashboards – Visualize sales trends, top products, and regions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Real-time Sales Tracking – Monitor live performance and inventory movement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Predictive Analytics – Forecast future sales and demand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Features Meet User Needs:</a:t>
            </a: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Interactive dashboards allow sales managers to monitor key performance indicators in real-time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For data analysts, automated reporting tools save time and reduce errors by eliminating the need for manual data processing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355d5ef4594_0_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47" name="Google Shape;147;g355d5ef4594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8" name="Google Shape;148;g355d5ef4594_0_38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512525"/>
            <a:ext cx="903200" cy="2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5073ae30c_0_35"/>
          <p:cNvSpPr txBox="1">
            <a:spLocks noGrp="1"/>
          </p:cNvSpPr>
          <p:nvPr>
            <p:ph type="ctrTitle"/>
          </p:nvPr>
        </p:nvSpPr>
        <p:spPr>
          <a:xfrm>
            <a:off x="3581400" y="603800"/>
            <a:ext cx="5133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305073ae30c_0_35"/>
          <p:cNvSpPr txBox="1">
            <a:spLocks noGrp="1"/>
          </p:cNvSpPr>
          <p:nvPr>
            <p:ph type="subTitle" idx="1"/>
          </p:nvPr>
        </p:nvSpPr>
        <p:spPr>
          <a:xfrm>
            <a:off x="319650" y="1209275"/>
            <a:ext cx="11672400" cy="55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Architecture </a:t>
            </a:r>
            <a:endParaRPr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Source :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XLS file (9801 record x 18 columns)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Type :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Relational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Balanced Dataset :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Well-distributed across categories and regions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Data Types :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Mixed types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Used</a:t>
            </a:r>
            <a:endParaRPr sz="2200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Descriptive statistics for summarization.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Data cleaning (e.g., handling missing values).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Exploratory analysis for trends and relationships among features.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305073ae30c_0_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56" name="Google Shape;156;g305073ae30c_0_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7" name="Google Shape;157;g305073ae30c_0_35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512525"/>
            <a:ext cx="903200" cy="2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5073ae30c_0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63" name="Google Shape;163;g305073ae30c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4" name="Google Shape;164;g305073ae30c_0_12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512525"/>
            <a:ext cx="903200" cy="2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05073ae30c_0_12"/>
          <p:cNvSpPr txBox="1"/>
          <p:nvPr/>
        </p:nvSpPr>
        <p:spPr>
          <a:xfrm>
            <a:off x="920675" y="1274525"/>
            <a:ext cx="10615800" cy="4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</a:t>
            </a:r>
            <a:endParaRPr sz="24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(Data processing, EDA)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(Database queries)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DAX 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(Power BI metrics)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sz="24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📊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(Dashboarding)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g305073ae30c_0_12" title="Data report-br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900" y="1274525"/>
            <a:ext cx="4650300" cy="41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05073ae30c_0_12"/>
          <p:cNvSpPr txBox="1"/>
          <p:nvPr/>
        </p:nvSpPr>
        <p:spPr>
          <a:xfrm>
            <a:off x="3027800" y="505125"/>
            <a:ext cx="518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+ Frameworks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073ae30c_0_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73" name="Google Shape;173;g305073ae30c_0_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4" name="Google Shape;174;g305073ae30c_0_43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512525"/>
            <a:ext cx="903200" cy="2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05073ae30c_0_43"/>
          <p:cNvSpPr txBox="1">
            <a:spLocks noGrp="1"/>
          </p:cNvSpPr>
          <p:nvPr>
            <p:ph type="ctrTitle"/>
          </p:nvPr>
        </p:nvSpPr>
        <p:spPr>
          <a:xfrm>
            <a:off x="2220025" y="392125"/>
            <a:ext cx="6970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Live Application + Test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305073ae30c_0_43"/>
          <p:cNvSpPr txBox="1"/>
          <p:nvPr/>
        </p:nvSpPr>
        <p:spPr>
          <a:xfrm>
            <a:off x="986425" y="1071125"/>
            <a:ext cx="57990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Current State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Status: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Ready for deployment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Data Coverage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$2.26M total, tracked by month/sub-category/segment.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Orders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9,800 total, analyzed by year/region/category.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Testing Performed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Unit Testing: Validated DAX measures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Integration Testing: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Slicers (Month/Sub-Category) updating all visuals.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7EACFF5-B3BD-03CA-595F-4C5E20473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76" y="908158"/>
            <a:ext cx="5010896" cy="2589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8EC92-C17B-20D9-9371-02928ECA2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276" y="3657598"/>
            <a:ext cx="5010896" cy="2613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5073ae30c_0_24"/>
          <p:cNvSpPr txBox="1">
            <a:spLocks noGrp="1"/>
          </p:cNvSpPr>
          <p:nvPr>
            <p:ph type="subTitle" idx="1"/>
          </p:nvPr>
        </p:nvSpPr>
        <p:spPr>
          <a:xfrm>
            <a:off x="319650" y="1209275"/>
            <a:ext cx="11672400" cy="55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Deliverables</a:t>
            </a:r>
            <a:endParaRPr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AutoNum type="arabicParenR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Python Notebook (Data cleaning and visualizations 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arenR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Sql Queries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arenR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Documentation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arenR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Presentation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arenR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Dashboard </a:t>
            </a:r>
            <a:endParaRPr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Timeline </a:t>
            </a:r>
            <a:endParaRPr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b="1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305073ae30c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85" name="Google Shape;185;g305073ae30c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86" name="Google Shape;186;g305073ae30c_0_24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0825" y="6512525"/>
            <a:ext cx="903200" cy="2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05073ae30c_0_24" title="Screenshot 2025-05-08 2133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150" y="3340925"/>
            <a:ext cx="9124000" cy="2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5073ae30c_0_0"/>
          <p:cNvSpPr txBox="1">
            <a:spLocks noGrp="1"/>
          </p:cNvSpPr>
          <p:nvPr>
            <p:ph type="subTitle" idx="1"/>
          </p:nvPr>
        </p:nvSpPr>
        <p:spPr>
          <a:xfrm>
            <a:off x="319650" y="1209275"/>
            <a:ext cx="11672400" cy="55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7954"/>
              </a:buClr>
              <a:buSzPts val="2200"/>
              <a:buFont typeface="Times New Roman"/>
              <a:buAutoNum type="arabicParenR"/>
            </a:pP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Team &amp; Responsibilities </a:t>
            </a: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Tarek Omar : Python Notebook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Yassin Ahmed : SQL Queries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Retaj Yasser : Dashboard (Power BI)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Eman Abdelrahim: Preprocessing (Power BI)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AutoNum type="arabicParenR" startAt="2"/>
            </a:pPr>
            <a:r>
              <a:rPr lang="en-US" sz="2200" b="1" dirty="0">
                <a:solidFill>
                  <a:srgbClr val="047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Methods</a:t>
            </a:r>
            <a:endParaRPr sz="2200" b="1" dirty="0">
              <a:solidFill>
                <a:srgbClr val="0479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Weekly Meetings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Notion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305073ae30c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5/7/25</a:t>
            </a:r>
            <a:endParaRPr/>
          </a:p>
        </p:txBody>
      </p:sp>
      <p:sp>
        <p:nvSpPr>
          <p:cNvPr id="194" name="Google Shape;194;g305073ae30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5" name="Google Shape;195;g305073ae30c_0_0" title="downlo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0825" y="6512525"/>
            <a:ext cx="903200" cy="2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05073ae30c_0_0" title="Digital presentation-amico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725" y="1209275"/>
            <a:ext cx="4627350" cy="4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Widescreen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Store Sales Analysis</vt:lpstr>
      <vt:lpstr>Project Idea</vt:lpstr>
      <vt:lpstr>      Project Wireframe </vt:lpstr>
      <vt:lpstr>End Users + Features</vt:lpstr>
      <vt:lpstr>Data Structure</vt:lpstr>
      <vt:lpstr>PowerPoint Presentation</vt:lpstr>
      <vt:lpstr> Live Application + Test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</dc:creator>
  <cp:lastModifiedBy>Retaj Abdelaziz</cp:lastModifiedBy>
  <cp:revision>1</cp:revision>
  <dcterms:created xsi:type="dcterms:W3CDTF">2024-03-14T10:03:54Z</dcterms:created>
  <dcterms:modified xsi:type="dcterms:W3CDTF">2025-05-09T14:28:52Z</dcterms:modified>
</cp:coreProperties>
</file>