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Extra Bold" charset="1" panose="020B0906030804020204"/>
      <p:regular r:id="rId10"/>
    </p:embeddedFont>
    <p:embeddedFont>
      <p:font typeface="Open Sans Extra Bold Italics" charset="1" panose="020B0906030804020204"/>
      <p:regular r:id="rId11"/>
    </p:embeddedFont>
    <p:embeddedFont>
      <p:font typeface="Open Sans" charset="1" panose="020B0606030504020204"/>
      <p:regular r:id="rId12"/>
    </p:embeddedFont>
    <p:embeddedFont>
      <p:font typeface="Open Sans Bold" charset="1" panose="020B0806030504020204"/>
      <p:regular r:id="rId13"/>
    </p:embeddedFont>
    <p:embeddedFont>
      <p:font typeface="Open Sans Italics" charset="1" panose="020B0606030504020204"/>
      <p:regular r:id="rId14"/>
    </p:embeddedFont>
    <p:embeddedFont>
      <p:font typeface="Open Sans Bold Italics" charset="1" panose="020B0806030504020204"/>
      <p:regular r:id="rId15"/>
    </p:embeddedFont>
    <p:embeddedFont>
      <p:font typeface="Open Sans Light" charset="1" panose="020B0306030504020204"/>
      <p:regular r:id="rId16"/>
    </p:embeddedFont>
    <p:embeddedFont>
      <p:font typeface="Open Sans Light Italics" charset="1" panose="020B0306030504020204"/>
      <p:regular r:id="rId17"/>
    </p:embeddedFont>
    <p:embeddedFont>
      <p:font typeface="Open Sans Ultra-Bold" charset="1" panose="00000000000000000000"/>
      <p:regular r:id="rId18"/>
    </p:embeddedFont>
    <p:embeddedFont>
      <p:font typeface="Open Sans Ultra-Bold Italic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360461" y="2697314"/>
            <a:ext cx="5523705" cy="2033451"/>
            <a:chOff x="0" y="0"/>
            <a:chExt cx="1454803" cy="535559"/>
          </a:xfrm>
        </p:grpSpPr>
        <p:sp>
          <p:nvSpPr>
            <p:cNvPr name="Freeform 3" id="3"/>
            <p:cNvSpPr/>
            <p:nvPr/>
          </p:nvSpPr>
          <p:spPr>
            <a:xfrm flipH="false" flipV="false" rot="0">
              <a:off x="0" y="0"/>
              <a:ext cx="1454803" cy="535559"/>
            </a:xfrm>
            <a:custGeom>
              <a:avLst/>
              <a:gdLst/>
              <a:ahLst/>
              <a:cxnLst/>
              <a:rect r="r" b="b" t="t" l="l"/>
              <a:pathLst>
                <a:path h="535559" w="1454803">
                  <a:moveTo>
                    <a:pt x="29433" y="0"/>
                  </a:moveTo>
                  <a:lnTo>
                    <a:pt x="1425370" y="0"/>
                  </a:lnTo>
                  <a:cubicBezTo>
                    <a:pt x="1441625" y="0"/>
                    <a:pt x="1454803" y="13178"/>
                    <a:pt x="1454803" y="29433"/>
                  </a:cubicBezTo>
                  <a:lnTo>
                    <a:pt x="1454803" y="506126"/>
                  </a:lnTo>
                  <a:cubicBezTo>
                    <a:pt x="1454803" y="522381"/>
                    <a:pt x="1441625" y="535559"/>
                    <a:pt x="1425370" y="535559"/>
                  </a:cubicBezTo>
                  <a:lnTo>
                    <a:pt x="29433" y="535559"/>
                  </a:lnTo>
                  <a:cubicBezTo>
                    <a:pt x="13178" y="535559"/>
                    <a:pt x="0" y="522381"/>
                    <a:pt x="0" y="506126"/>
                  </a:cubicBezTo>
                  <a:lnTo>
                    <a:pt x="0" y="29433"/>
                  </a:lnTo>
                  <a:cubicBezTo>
                    <a:pt x="0" y="13178"/>
                    <a:pt x="13178" y="0"/>
                    <a:pt x="29433" y="0"/>
                  </a:cubicBezTo>
                  <a:close/>
                </a:path>
              </a:pathLst>
            </a:custGeom>
            <a:solidFill>
              <a:srgbClr val="FFFFFF">
                <a:alpha val="92941"/>
              </a:srgbClr>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46"/>
                </a:lnSpc>
              </a:pPr>
            </a:p>
          </p:txBody>
        </p:sp>
      </p:grpSp>
      <p:grpSp>
        <p:nvGrpSpPr>
          <p:cNvPr name="Group 5" id="5"/>
          <p:cNvGrpSpPr/>
          <p:nvPr/>
        </p:nvGrpSpPr>
        <p:grpSpPr>
          <a:xfrm rot="0">
            <a:off x="-360461" y="5064140"/>
            <a:ext cx="5523705" cy="2033451"/>
            <a:chOff x="0" y="0"/>
            <a:chExt cx="1454803" cy="535559"/>
          </a:xfrm>
        </p:grpSpPr>
        <p:sp>
          <p:nvSpPr>
            <p:cNvPr name="Freeform 6" id="6"/>
            <p:cNvSpPr/>
            <p:nvPr/>
          </p:nvSpPr>
          <p:spPr>
            <a:xfrm flipH="false" flipV="false" rot="0">
              <a:off x="0" y="0"/>
              <a:ext cx="1454803" cy="535559"/>
            </a:xfrm>
            <a:custGeom>
              <a:avLst/>
              <a:gdLst/>
              <a:ahLst/>
              <a:cxnLst/>
              <a:rect r="r" b="b" t="t" l="l"/>
              <a:pathLst>
                <a:path h="535559" w="1454803">
                  <a:moveTo>
                    <a:pt x="29433" y="0"/>
                  </a:moveTo>
                  <a:lnTo>
                    <a:pt x="1425370" y="0"/>
                  </a:lnTo>
                  <a:cubicBezTo>
                    <a:pt x="1441625" y="0"/>
                    <a:pt x="1454803" y="13178"/>
                    <a:pt x="1454803" y="29433"/>
                  </a:cubicBezTo>
                  <a:lnTo>
                    <a:pt x="1454803" y="506126"/>
                  </a:lnTo>
                  <a:cubicBezTo>
                    <a:pt x="1454803" y="522381"/>
                    <a:pt x="1441625" y="535559"/>
                    <a:pt x="1425370" y="535559"/>
                  </a:cubicBezTo>
                  <a:lnTo>
                    <a:pt x="29433" y="535559"/>
                  </a:lnTo>
                  <a:cubicBezTo>
                    <a:pt x="13178" y="535559"/>
                    <a:pt x="0" y="522381"/>
                    <a:pt x="0" y="506126"/>
                  </a:cubicBezTo>
                  <a:lnTo>
                    <a:pt x="0" y="29433"/>
                  </a:lnTo>
                  <a:cubicBezTo>
                    <a:pt x="0" y="13178"/>
                    <a:pt x="13178" y="0"/>
                    <a:pt x="29433" y="0"/>
                  </a:cubicBezTo>
                  <a:close/>
                </a:path>
              </a:pathLst>
            </a:custGeom>
            <a:solidFill>
              <a:srgbClr val="FFFFFF">
                <a:alpha val="92941"/>
              </a:srgbClr>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46"/>
                </a:lnSpc>
              </a:pPr>
            </a:p>
          </p:txBody>
        </p:sp>
      </p:grpSp>
      <p:grpSp>
        <p:nvGrpSpPr>
          <p:cNvPr name="Group 8" id="8"/>
          <p:cNvGrpSpPr/>
          <p:nvPr/>
        </p:nvGrpSpPr>
        <p:grpSpPr>
          <a:xfrm rot="0">
            <a:off x="-360461" y="7430966"/>
            <a:ext cx="5523705" cy="2033451"/>
            <a:chOff x="0" y="0"/>
            <a:chExt cx="1454803" cy="535559"/>
          </a:xfrm>
        </p:grpSpPr>
        <p:sp>
          <p:nvSpPr>
            <p:cNvPr name="Freeform 9" id="9"/>
            <p:cNvSpPr/>
            <p:nvPr/>
          </p:nvSpPr>
          <p:spPr>
            <a:xfrm flipH="false" flipV="false" rot="0">
              <a:off x="0" y="0"/>
              <a:ext cx="1454803" cy="535559"/>
            </a:xfrm>
            <a:custGeom>
              <a:avLst/>
              <a:gdLst/>
              <a:ahLst/>
              <a:cxnLst/>
              <a:rect r="r" b="b" t="t" l="l"/>
              <a:pathLst>
                <a:path h="535559" w="1454803">
                  <a:moveTo>
                    <a:pt x="29433" y="0"/>
                  </a:moveTo>
                  <a:lnTo>
                    <a:pt x="1425370" y="0"/>
                  </a:lnTo>
                  <a:cubicBezTo>
                    <a:pt x="1441625" y="0"/>
                    <a:pt x="1454803" y="13178"/>
                    <a:pt x="1454803" y="29433"/>
                  </a:cubicBezTo>
                  <a:lnTo>
                    <a:pt x="1454803" y="506126"/>
                  </a:lnTo>
                  <a:cubicBezTo>
                    <a:pt x="1454803" y="522381"/>
                    <a:pt x="1441625" y="535559"/>
                    <a:pt x="1425370" y="535559"/>
                  </a:cubicBezTo>
                  <a:lnTo>
                    <a:pt x="29433" y="535559"/>
                  </a:lnTo>
                  <a:cubicBezTo>
                    <a:pt x="13178" y="535559"/>
                    <a:pt x="0" y="522381"/>
                    <a:pt x="0" y="506126"/>
                  </a:cubicBezTo>
                  <a:lnTo>
                    <a:pt x="0" y="29433"/>
                  </a:lnTo>
                  <a:cubicBezTo>
                    <a:pt x="0" y="13178"/>
                    <a:pt x="13178" y="0"/>
                    <a:pt x="29433" y="0"/>
                  </a:cubicBezTo>
                  <a:close/>
                </a:path>
              </a:pathLst>
            </a:custGeom>
            <a:solidFill>
              <a:srgbClr val="FFFFFF">
                <a:alpha val="92941"/>
              </a:srgbClr>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46"/>
                </a:lnSpc>
              </a:pPr>
            </a:p>
          </p:txBody>
        </p:sp>
      </p:grpSp>
      <p:grpSp>
        <p:nvGrpSpPr>
          <p:cNvPr name="Group 11" id="11"/>
          <p:cNvGrpSpPr/>
          <p:nvPr/>
        </p:nvGrpSpPr>
        <p:grpSpPr>
          <a:xfrm rot="0">
            <a:off x="13124756" y="2697314"/>
            <a:ext cx="5523705" cy="2033451"/>
            <a:chOff x="0" y="0"/>
            <a:chExt cx="1454803" cy="535559"/>
          </a:xfrm>
        </p:grpSpPr>
        <p:sp>
          <p:nvSpPr>
            <p:cNvPr name="Freeform 12" id="12"/>
            <p:cNvSpPr/>
            <p:nvPr/>
          </p:nvSpPr>
          <p:spPr>
            <a:xfrm flipH="false" flipV="false" rot="0">
              <a:off x="0" y="0"/>
              <a:ext cx="1454803" cy="535559"/>
            </a:xfrm>
            <a:custGeom>
              <a:avLst/>
              <a:gdLst/>
              <a:ahLst/>
              <a:cxnLst/>
              <a:rect r="r" b="b" t="t" l="l"/>
              <a:pathLst>
                <a:path h="535559" w="1454803">
                  <a:moveTo>
                    <a:pt x="29433" y="0"/>
                  </a:moveTo>
                  <a:lnTo>
                    <a:pt x="1425370" y="0"/>
                  </a:lnTo>
                  <a:cubicBezTo>
                    <a:pt x="1441625" y="0"/>
                    <a:pt x="1454803" y="13178"/>
                    <a:pt x="1454803" y="29433"/>
                  </a:cubicBezTo>
                  <a:lnTo>
                    <a:pt x="1454803" y="506126"/>
                  </a:lnTo>
                  <a:cubicBezTo>
                    <a:pt x="1454803" y="522381"/>
                    <a:pt x="1441625" y="535559"/>
                    <a:pt x="1425370" y="535559"/>
                  </a:cubicBezTo>
                  <a:lnTo>
                    <a:pt x="29433" y="535559"/>
                  </a:lnTo>
                  <a:cubicBezTo>
                    <a:pt x="13178" y="535559"/>
                    <a:pt x="0" y="522381"/>
                    <a:pt x="0" y="506126"/>
                  </a:cubicBezTo>
                  <a:lnTo>
                    <a:pt x="0" y="29433"/>
                  </a:lnTo>
                  <a:cubicBezTo>
                    <a:pt x="0" y="13178"/>
                    <a:pt x="13178" y="0"/>
                    <a:pt x="29433" y="0"/>
                  </a:cubicBezTo>
                  <a:close/>
                </a:path>
              </a:pathLst>
            </a:custGeom>
            <a:solidFill>
              <a:srgbClr val="FFFFFF">
                <a:alpha val="92941"/>
              </a:srgbClr>
            </a:solidFill>
          </p:spPr>
        </p:sp>
        <p:sp>
          <p:nvSpPr>
            <p:cNvPr name="TextBox 13" id="13"/>
            <p:cNvSpPr txBox="true"/>
            <p:nvPr/>
          </p:nvSpPr>
          <p:spPr>
            <a:xfrm>
              <a:off x="0" y="-47625"/>
              <a:ext cx="812800" cy="860425"/>
            </a:xfrm>
            <a:prstGeom prst="rect">
              <a:avLst/>
            </a:prstGeom>
          </p:spPr>
          <p:txBody>
            <a:bodyPr anchor="ctr" rtlCol="false" tIns="50800" lIns="50800" bIns="50800" rIns="50800"/>
            <a:lstStyle/>
            <a:p>
              <a:pPr algn="ctr">
                <a:lnSpc>
                  <a:spcPts val="2746"/>
                </a:lnSpc>
              </a:pPr>
            </a:p>
          </p:txBody>
        </p:sp>
      </p:grpSp>
      <p:grpSp>
        <p:nvGrpSpPr>
          <p:cNvPr name="Group 14" id="14"/>
          <p:cNvGrpSpPr/>
          <p:nvPr/>
        </p:nvGrpSpPr>
        <p:grpSpPr>
          <a:xfrm rot="0">
            <a:off x="13124756" y="5064140"/>
            <a:ext cx="5523705" cy="2033451"/>
            <a:chOff x="0" y="0"/>
            <a:chExt cx="1454803" cy="535559"/>
          </a:xfrm>
        </p:grpSpPr>
        <p:sp>
          <p:nvSpPr>
            <p:cNvPr name="Freeform 15" id="15"/>
            <p:cNvSpPr/>
            <p:nvPr/>
          </p:nvSpPr>
          <p:spPr>
            <a:xfrm flipH="false" flipV="false" rot="0">
              <a:off x="0" y="0"/>
              <a:ext cx="1454803" cy="535559"/>
            </a:xfrm>
            <a:custGeom>
              <a:avLst/>
              <a:gdLst/>
              <a:ahLst/>
              <a:cxnLst/>
              <a:rect r="r" b="b" t="t" l="l"/>
              <a:pathLst>
                <a:path h="535559" w="1454803">
                  <a:moveTo>
                    <a:pt x="29433" y="0"/>
                  </a:moveTo>
                  <a:lnTo>
                    <a:pt x="1425370" y="0"/>
                  </a:lnTo>
                  <a:cubicBezTo>
                    <a:pt x="1441625" y="0"/>
                    <a:pt x="1454803" y="13178"/>
                    <a:pt x="1454803" y="29433"/>
                  </a:cubicBezTo>
                  <a:lnTo>
                    <a:pt x="1454803" y="506126"/>
                  </a:lnTo>
                  <a:cubicBezTo>
                    <a:pt x="1454803" y="522381"/>
                    <a:pt x="1441625" y="535559"/>
                    <a:pt x="1425370" y="535559"/>
                  </a:cubicBezTo>
                  <a:lnTo>
                    <a:pt x="29433" y="535559"/>
                  </a:lnTo>
                  <a:cubicBezTo>
                    <a:pt x="13178" y="535559"/>
                    <a:pt x="0" y="522381"/>
                    <a:pt x="0" y="506126"/>
                  </a:cubicBezTo>
                  <a:lnTo>
                    <a:pt x="0" y="29433"/>
                  </a:lnTo>
                  <a:cubicBezTo>
                    <a:pt x="0" y="13178"/>
                    <a:pt x="13178" y="0"/>
                    <a:pt x="29433" y="0"/>
                  </a:cubicBezTo>
                  <a:close/>
                </a:path>
              </a:pathLst>
            </a:custGeom>
            <a:solidFill>
              <a:srgbClr val="FFFFFF">
                <a:alpha val="92941"/>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746"/>
                </a:lnSpc>
              </a:pPr>
            </a:p>
          </p:txBody>
        </p:sp>
      </p:grpSp>
      <p:grpSp>
        <p:nvGrpSpPr>
          <p:cNvPr name="Group 17" id="17"/>
          <p:cNvGrpSpPr/>
          <p:nvPr/>
        </p:nvGrpSpPr>
        <p:grpSpPr>
          <a:xfrm rot="0">
            <a:off x="13124756" y="7430966"/>
            <a:ext cx="5523705" cy="2033451"/>
            <a:chOff x="0" y="0"/>
            <a:chExt cx="1454803" cy="535559"/>
          </a:xfrm>
        </p:grpSpPr>
        <p:sp>
          <p:nvSpPr>
            <p:cNvPr name="Freeform 18" id="18"/>
            <p:cNvSpPr/>
            <p:nvPr/>
          </p:nvSpPr>
          <p:spPr>
            <a:xfrm flipH="false" flipV="false" rot="0">
              <a:off x="0" y="0"/>
              <a:ext cx="1454803" cy="535559"/>
            </a:xfrm>
            <a:custGeom>
              <a:avLst/>
              <a:gdLst/>
              <a:ahLst/>
              <a:cxnLst/>
              <a:rect r="r" b="b" t="t" l="l"/>
              <a:pathLst>
                <a:path h="535559" w="1454803">
                  <a:moveTo>
                    <a:pt x="29433" y="0"/>
                  </a:moveTo>
                  <a:lnTo>
                    <a:pt x="1425370" y="0"/>
                  </a:lnTo>
                  <a:cubicBezTo>
                    <a:pt x="1441625" y="0"/>
                    <a:pt x="1454803" y="13178"/>
                    <a:pt x="1454803" y="29433"/>
                  </a:cubicBezTo>
                  <a:lnTo>
                    <a:pt x="1454803" y="506126"/>
                  </a:lnTo>
                  <a:cubicBezTo>
                    <a:pt x="1454803" y="522381"/>
                    <a:pt x="1441625" y="535559"/>
                    <a:pt x="1425370" y="535559"/>
                  </a:cubicBezTo>
                  <a:lnTo>
                    <a:pt x="29433" y="535559"/>
                  </a:lnTo>
                  <a:cubicBezTo>
                    <a:pt x="13178" y="535559"/>
                    <a:pt x="0" y="522381"/>
                    <a:pt x="0" y="506126"/>
                  </a:cubicBezTo>
                  <a:lnTo>
                    <a:pt x="0" y="29433"/>
                  </a:lnTo>
                  <a:cubicBezTo>
                    <a:pt x="0" y="13178"/>
                    <a:pt x="13178" y="0"/>
                    <a:pt x="29433" y="0"/>
                  </a:cubicBezTo>
                  <a:close/>
                </a:path>
              </a:pathLst>
            </a:custGeom>
            <a:solidFill>
              <a:srgbClr val="FFFFFF">
                <a:alpha val="92941"/>
              </a:srgbClr>
            </a:solidFill>
          </p:spPr>
        </p:sp>
        <p:sp>
          <p:nvSpPr>
            <p:cNvPr name="TextBox 19" id="19"/>
            <p:cNvSpPr txBox="true"/>
            <p:nvPr/>
          </p:nvSpPr>
          <p:spPr>
            <a:xfrm>
              <a:off x="0" y="-47625"/>
              <a:ext cx="812800" cy="860425"/>
            </a:xfrm>
            <a:prstGeom prst="rect">
              <a:avLst/>
            </a:prstGeom>
          </p:spPr>
          <p:txBody>
            <a:bodyPr anchor="ctr" rtlCol="false" tIns="50800" lIns="50800" bIns="50800" rIns="50800"/>
            <a:lstStyle/>
            <a:p>
              <a:pPr algn="ctr">
                <a:lnSpc>
                  <a:spcPts val="2746"/>
                </a:lnSpc>
              </a:pPr>
            </a:p>
          </p:txBody>
        </p:sp>
      </p:grpSp>
      <p:sp>
        <p:nvSpPr>
          <p:cNvPr name="Freeform 20" id="20"/>
          <p:cNvSpPr/>
          <p:nvPr/>
        </p:nvSpPr>
        <p:spPr>
          <a:xfrm flipH="false" flipV="false" rot="0">
            <a:off x="5832251" y="4014960"/>
            <a:ext cx="6623499" cy="5091814"/>
          </a:xfrm>
          <a:custGeom>
            <a:avLst/>
            <a:gdLst/>
            <a:ahLst/>
            <a:cxnLst/>
            <a:rect r="r" b="b" t="t" l="l"/>
            <a:pathLst>
              <a:path h="5091814" w="6623499">
                <a:moveTo>
                  <a:pt x="0" y="0"/>
                </a:moveTo>
                <a:lnTo>
                  <a:pt x="6623498" y="0"/>
                </a:lnTo>
                <a:lnTo>
                  <a:pt x="6623498" y="5091814"/>
                </a:lnTo>
                <a:lnTo>
                  <a:pt x="0" y="5091814"/>
                </a:lnTo>
                <a:lnTo>
                  <a:pt x="0" y="0"/>
                </a:lnTo>
                <a:close/>
              </a:path>
            </a:pathLst>
          </a:custGeom>
          <a:blipFill>
            <a:blip r:embed="rId2"/>
            <a:stretch>
              <a:fillRect l="0" t="0" r="0" b="0"/>
            </a:stretch>
          </a:blipFill>
        </p:spPr>
      </p:sp>
      <p:sp>
        <p:nvSpPr>
          <p:cNvPr name="Freeform 21" id="21"/>
          <p:cNvSpPr/>
          <p:nvPr/>
        </p:nvSpPr>
        <p:spPr>
          <a:xfrm flipH="false" flipV="false" rot="0">
            <a:off x="8441698" y="2778852"/>
            <a:ext cx="446258" cy="446258"/>
          </a:xfrm>
          <a:custGeom>
            <a:avLst/>
            <a:gdLst/>
            <a:ahLst/>
            <a:cxnLst/>
            <a:rect r="r" b="b" t="t" l="l"/>
            <a:pathLst>
              <a:path h="446258" w="446258">
                <a:moveTo>
                  <a:pt x="0" y="0"/>
                </a:moveTo>
                <a:lnTo>
                  <a:pt x="446258" y="0"/>
                </a:lnTo>
                <a:lnTo>
                  <a:pt x="446258" y="446259"/>
                </a:lnTo>
                <a:lnTo>
                  <a:pt x="0" y="446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0">
            <a:off x="-53333" y="2899700"/>
            <a:ext cx="4150227" cy="466536"/>
          </a:xfrm>
          <a:custGeom>
            <a:avLst/>
            <a:gdLst/>
            <a:ahLst/>
            <a:cxnLst/>
            <a:rect r="r" b="b" t="t" l="l"/>
            <a:pathLst>
              <a:path h="466536" w="4150227">
                <a:moveTo>
                  <a:pt x="0" y="0"/>
                </a:moveTo>
                <a:lnTo>
                  <a:pt x="4150226" y="0"/>
                </a:lnTo>
                <a:lnTo>
                  <a:pt x="4150226" y="466536"/>
                </a:lnTo>
                <a:lnTo>
                  <a:pt x="0" y="466536"/>
                </a:lnTo>
                <a:lnTo>
                  <a:pt x="0" y="0"/>
                </a:lnTo>
                <a:close/>
              </a:path>
            </a:pathLst>
          </a:custGeom>
          <a:blipFill>
            <a:blip r:embed="rId5"/>
            <a:stretch>
              <a:fillRect l="-25054" t="-299707" r="-27114" b="-375269"/>
            </a:stretch>
          </a:blipFill>
        </p:spPr>
      </p:sp>
      <p:sp>
        <p:nvSpPr>
          <p:cNvPr name="Freeform 23" id="23"/>
          <p:cNvSpPr/>
          <p:nvPr/>
        </p:nvSpPr>
        <p:spPr>
          <a:xfrm flipH="false" flipV="false" rot="0">
            <a:off x="44554" y="5120338"/>
            <a:ext cx="1626606" cy="1283474"/>
          </a:xfrm>
          <a:custGeom>
            <a:avLst/>
            <a:gdLst/>
            <a:ahLst/>
            <a:cxnLst/>
            <a:rect r="r" b="b" t="t" l="l"/>
            <a:pathLst>
              <a:path h="1283474" w="1626606">
                <a:moveTo>
                  <a:pt x="0" y="0"/>
                </a:moveTo>
                <a:lnTo>
                  <a:pt x="1626606" y="0"/>
                </a:lnTo>
                <a:lnTo>
                  <a:pt x="1626606" y="1283474"/>
                </a:lnTo>
                <a:lnTo>
                  <a:pt x="0" y="1283474"/>
                </a:lnTo>
                <a:lnTo>
                  <a:pt x="0" y="0"/>
                </a:lnTo>
                <a:close/>
              </a:path>
            </a:pathLst>
          </a:custGeom>
          <a:blipFill>
            <a:blip r:embed="rId6"/>
            <a:stretch>
              <a:fillRect l="0" t="0" r="0" b="0"/>
            </a:stretch>
          </a:blipFill>
        </p:spPr>
      </p:sp>
      <p:sp>
        <p:nvSpPr>
          <p:cNvPr name="Freeform 24" id="24"/>
          <p:cNvSpPr/>
          <p:nvPr/>
        </p:nvSpPr>
        <p:spPr>
          <a:xfrm flipH="false" flipV="false" rot="0">
            <a:off x="1365587" y="7516645"/>
            <a:ext cx="2202145" cy="1062211"/>
          </a:xfrm>
          <a:custGeom>
            <a:avLst/>
            <a:gdLst/>
            <a:ahLst/>
            <a:cxnLst/>
            <a:rect r="r" b="b" t="t" l="l"/>
            <a:pathLst>
              <a:path h="1062211" w="2202145">
                <a:moveTo>
                  <a:pt x="0" y="0"/>
                </a:moveTo>
                <a:lnTo>
                  <a:pt x="2202145" y="0"/>
                </a:lnTo>
                <a:lnTo>
                  <a:pt x="2202145" y="1062211"/>
                </a:lnTo>
                <a:lnTo>
                  <a:pt x="0" y="1062211"/>
                </a:lnTo>
                <a:lnTo>
                  <a:pt x="0" y="0"/>
                </a:lnTo>
                <a:close/>
              </a:path>
            </a:pathLst>
          </a:custGeom>
          <a:blipFill>
            <a:blip r:embed="rId7"/>
            <a:stretch>
              <a:fillRect l="-18431" t="-46453" r="-22087" b="-3737"/>
            </a:stretch>
          </a:blipFill>
        </p:spPr>
      </p:sp>
      <p:sp>
        <p:nvSpPr>
          <p:cNvPr name="Freeform 25" id="25"/>
          <p:cNvSpPr/>
          <p:nvPr/>
        </p:nvSpPr>
        <p:spPr>
          <a:xfrm flipH="false" flipV="false" rot="0">
            <a:off x="16935491" y="3678814"/>
            <a:ext cx="1352509" cy="1051951"/>
          </a:xfrm>
          <a:custGeom>
            <a:avLst/>
            <a:gdLst/>
            <a:ahLst/>
            <a:cxnLst/>
            <a:rect r="r" b="b" t="t" l="l"/>
            <a:pathLst>
              <a:path h="1051951" w="1352509">
                <a:moveTo>
                  <a:pt x="0" y="0"/>
                </a:moveTo>
                <a:lnTo>
                  <a:pt x="1352509" y="0"/>
                </a:lnTo>
                <a:lnTo>
                  <a:pt x="1352509" y="1051951"/>
                </a:lnTo>
                <a:lnTo>
                  <a:pt x="0" y="1051951"/>
                </a:lnTo>
                <a:lnTo>
                  <a:pt x="0" y="0"/>
                </a:lnTo>
                <a:close/>
              </a:path>
            </a:pathLst>
          </a:custGeom>
          <a:blipFill>
            <a:blip r:embed="rId8"/>
            <a:stretch>
              <a:fillRect l="0" t="0" r="0" b="0"/>
            </a:stretch>
          </a:blipFill>
        </p:spPr>
      </p:sp>
      <p:sp>
        <p:nvSpPr>
          <p:cNvPr name="Freeform 26" id="26"/>
          <p:cNvSpPr/>
          <p:nvPr/>
        </p:nvSpPr>
        <p:spPr>
          <a:xfrm flipH="false" flipV="false" rot="0">
            <a:off x="17033187" y="5064140"/>
            <a:ext cx="1254813" cy="1106810"/>
          </a:xfrm>
          <a:custGeom>
            <a:avLst/>
            <a:gdLst/>
            <a:ahLst/>
            <a:cxnLst/>
            <a:rect r="r" b="b" t="t" l="l"/>
            <a:pathLst>
              <a:path h="1106810" w="1254813">
                <a:moveTo>
                  <a:pt x="0" y="0"/>
                </a:moveTo>
                <a:lnTo>
                  <a:pt x="1254813" y="0"/>
                </a:lnTo>
                <a:lnTo>
                  <a:pt x="1254813" y="1106810"/>
                </a:lnTo>
                <a:lnTo>
                  <a:pt x="0" y="1106810"/>
                </a:lnTo>
                <a:lnTo>
                  <a:pt x="0" y="0"/>
                </a:lnTo>
                <a:close/>
              </a:path>
            </a:pathLst>
          </a:custGeom>
          <a:blipFill>
            <a:blip r:embed="rId9"/>
            <a:stretch>
              <a:fillRect l="-93831" t="-32777" r="-25164" b="-9363"/>
            </a:stretch>
          </a:blipFill>
        </p:spPr>
      </p:sp>
      <p:sp>
        <p:nvSpPr>
          <p:cNvPr name="Freeform 27" id="27"/>
          <p:cNvSpPr/>
          <p:nvPr/>
        </p:nvSpPr>
        <p:spPr>
          <a:xfrm flipH="false" flipV="false" rot="0">
            <a:off x="16159730" y="7442233"/>
            <a:ext cx="2128270" cy="1211036"/>
          </a:xfrm>
          <a:custGeom>
            <a:avLst/>
            <a:gdLst/>
            <a:ahLst/>
            <a:cxnLst/>
            <a:rect r="r" b="b" t="t" l="l"/>
            <a:pathLst>
              <a:path h="1211036" w="2128270">
                <a:moveTo>
                  <a:pt x="0" y="0"/>
                </a:moveTo>
                <a:lnTo>
                  <a:pt x="2128270" y="0"/>
                </a:lnTo>
                <a:lnTo>
                  <a:pt x="2128270" y="1211035"/>
                </a:lnTo>
                <a:lnTo>
                  <a:pt x="0" y="1211035"/>
                </a:lnTo>
                <a:lnTo>
                  <a:pt x="0" y="0"/>
                </a:lnTo>
                <a:close/>
              </a:path>
            </a:pathLst>
          </a:custGeom>
          <a:blipFill>
            <a:blip r:embed="rId10"/>
            <a:stretch>
              <a:fillRect l="0" t="0" r="0" b="0"/>
            </a:stretch>
          </a:blipFill>
        </p:spPr>
      </p:sp>
      <p:sp>
        <p:nvSpPr>
          <p:cNvPr name="TextBox 28" id="28"/>
          <p:cNvSpPr txBox="true"/>
          <p:nvPr/>
        </p:nvSpPr>
        <p:spPr>
          <a:xfrm rot="0">
            <a:off x="13461808" y="6202505"/>
            <a:ext cx="4739857" cy="707199"/>
          </a:xfrm>
          <a:prstGeom prst="rect">
            <a:avLst/>
          </a:prstGeom>
        </p:spPr>
        <p:txBody>
          <a:bodyPr anchor="t" rtlCol="false" tIns="0" lIns="0" bIns="0" rIns="0">
            <a:spAutoFit/>
          </a:bodyPr>
          <a:lstStyle/>
          <a:p>
            <a:pPr marL="0" indent="0" lvl="1">
              <a:lnSpc>
                <a:spcPts val="1445"/>
              </a:lnSpc>
              <a:spcBef>
                <a:spcPct val="0"/>
              </a:spcBef>
            </a:pPr>
            <a:r>
              <a:rPr lang="en-US" sz="1032" spc="17">
                <a:solidFill>
                  <a:srgbClr val="000000"/>
                </a:solidFill>
                <a:latin typeface="Open Sans"/>
              </a:rPr>
              <a:t>las ramas se utilizan normalmente para desarrollar nuevas funciones, corregir errores o trabajar en cambios experimentales. Una vez que los cambios en una rama se completan y prueban, se pueden fusionar nuevamente en la rama principal o en otra rama de destino. </a:t>
            </a:r>
          </a:p>
        </p:txBody>
      </p:sp>
      <p:sp>
        <p:nvSpPr>
          <p:cNvPr name="TextBox 29" id="29"/>
          <p:cNvSpPr txBox="true"/>
          <p:nvPr/>
        </p:nvSpPr>
        <p:spPr>
          <a:xfrm rot="0">
            <a:off x="5821392" y="1938046"/>
            <a:ext cx="6658737" cy="561600"/>
          </a:xfrm>
          <a:prstGeom prst="rect">
            <a:avLst/>
          </a:prstGeom>
        </p:spPr>
        <p:txBody>
          <a:bodyPr anchor="t" rtlCol="false" tIns="0" lIns="0" bIns="0" rIns="0">
            <a:spAutoFit/>
          </a:bodyPr>
          <a:lstStyle/>
          <a:p>
            <a:pPr algn="ctr">
              <a:lnSpc>
                <a:spcPts val="4571"/>
              </a:lnSpc>
              <a:spcBef>
                <a:spcPct val="0"/>
              </a:spcBef>
            </a:pPr>
            <a:r>
              <a:rPr lang="en-US" sz="3265">
                <a:solidFill>
                  <a:srgbClr val="FFFFFF"/>
                </a:solidFill>
                <a:latin typeface="Open Sans Italics"/>
              </a:rPr>
              <a:t>GIT</a:t>
            </a:r>
          </a:p>
        </p:txBody>
      </p:sp>
      <p:sp>
        <p:nvSpPr>
          <p:cNvPr name="TextBox 30" id="30"/>
          <p:cNvSpPr txBox="true"/>
          <p:nvPr/>
        </p:nvSpPr>
        <p:spPr>
          <a:xfrm rot="0">
            <a:off x="5050300" y="914400"/>
            <a:ext cx="8187401" cy="1030319"/>
          </a:xfrm>
          <a:prstGeom prst="rect">
            <a:avLst/>
          </a:prstGeom>
        </p:spPr>
        <p:txBody>
          <a:bodyPr anchor="t" rtlCol="false" tIns="0" lIns="0" bIns="0" rIns="0">
            <a:spAutoFit/>
          </a:bodyPr>
          <a:lstStyle/>
          <a:p>
            <a:pPr algn="ctr">
              <a:lnSpc>
                <a:spcPts val="8487"/>
              </a:lnSpc>
              <a:spcBef>
                <a:spcPct val="0"/>
              </a:spcBef>
            </a:pPr>
            <a:r>
              <a:rPr lang="en-US" sz="6062">
                <a:solidFill>
                  <a:srgbClr val="FFFFFF"/>
                </a:solidFill>
                <a:latin typeface="Open Sans Extra Bold"/>
              </a:rPr>
              <a:t>RAMAS</a:t>
            </a:r>
          </a:p>
        </p:txBody>
      </p:sp>
      <p:sp>
        <p:nvSpPr>
          <p:cNvPr name="TextBox 31" id="31"/>
          <p:cNvSpPr txBox="true"/>
          <p:nvPr/>
        </p:nvSpPr>
        <p:spPr>
          <a:xfrm rot="0">
            <a:off x="3965320" y="2658262"/>
            <a:ext cx="928551" cy="854161"/>
          </a:xfrm>
          <a:prstGeom prst="rect">
            <a:avLst/>
          </a:prstGeom>
        </p:spPr>
        <p:txBody>
          <a:bodyPr anchor="t" rtlCol="false" tIns="0" lIns="0" bIns="0" rIns="0">
            <a:spAutoFit/>
          </a:bodyPr>
          <a:lstStyle/>
          <a:p>
            <a:pPr algn="r">
              <a:lnSpc>
                <a:spcPts val="6995"/>
              </a:lnSpc>
              <a:spcBef>
                <a:spcPct val="0"/>
              </a:spcBef>
            </a:pPr>
            <a:r>
              <a:rPr lang="en-US" sz="4996">
                <a:solidFill>
                  <a:srgbClr val="062D86"/>
                </a:solidFill>
                <a:latin typeface="Open Sans Extra Bold"/>
              </a:rPr>
              <a:t>01</a:t>
            </a:r>
          </a:p>
        </p:txBody>
      </p:sp>
      <p:sp>
        <p:nvSpPr>
          <p:cNvPr name="TextBox 32" id="32"/>
          <p:cNvSpPr txBox="true"/>
          <p:nvPr/>
        </p:nvSpPr>
        <p:spPr>
          <a:xfrm rot="0">
            <a:off x="1845278" y="3835679"/>
            <a:ext cx="3058383" cy="707199"/>
          </a:xfrm>
          <a:prstGeom prst="rect">
            <a:avLst/>
          </a:prstGeom>
        </p:spPr>
        <p:txBody>
          <a:bodyPr anchor="t" rtlCol="false" tIns="0" lIns="0" bIns="0" rIns="0">
            <a:spAutoFit/>
          </a:bodyPr>
          <a:lstStyle/>
          <a:p>
            <a:pPr algn="r" marL="0" indent="0" lvl="1">
              <a:lnSpc>
                <a:spcPts val="1445"/>
              </a:lnSpc>
              <a:spcBef>
                <a:spcPct val="0"/>
              </a:spcBef>
            </a:pPr>
            <a:r>
              <a:rPr lang="en-US" sz="1032" spc="17">
                <a:solidFill>
                  <a:srgbClr val="000000"/>
                </a:solidFill>
                <a:latin typeface="Open Sans"/>
              </a:rPr>
              <a:t>una rama es esencialmente un puntero o referencia móvil que apunta a una confirmación específica en el historial de confirmaciones del repositorio.</a:t>
            </a:r>
          </a:p>
        </p:txBody>
      </p:sp>
      <p:sp>
        <p:nvSpPr>
          <p:cNvPr name="TextBox 33" id="33"/>
          <p:cNvSpPr txBox="true"/>
          <p:nvPr/>
        </p:nvSpPr>
        <p:spPr>
          <a:xfrm rot="0">
            <a:off x="1671160" y="3532965"/>
            <a:ext cx="3232501" cy="265050"/>
          </a:xfrm>
          <a:prstGeom prst="rect">
            <a:avLst/>
          </a:prstGeom>
        </p:spPr>
        <p:txBody>
          <a:bodyPr anchor="t" rtlCol="false" tIns="0" lIns="0" bIns="0" rIns="0">
            <a:spAutoFit/>
          </a:bodyPr>
          <a:lstStyle/>
          <a:p>
            <a:pPr algn="r">
              <a:lnSpc>
                <a:spcPts val="2190"/>
              </a:lnSpc>
            </a:pPr>
            <a:r>
              <a:rPr lang="en-US" sz="1564" spc="26">
                <a:solidFill>
                  <a:srgbClr val="000000"/>
                </a:solidFill>
                <a:latin typeface="Open Sans Bold"/>
              </a:rPr>
              <a:t>Un puntero a una confirmación</a:t>
            </a:r>
          </a:p>
        </p:txBody>
      </p:sp>
      <p:sp>
        <p:nvSpPr>
          <p:cNvPr name="TextBox 34" id="34"/>
          <p:cNvSpPr txBox="true"/>
          <p:nvPr/>
        </p:nvSpPr>
        <p:spPr>
          <a:xfrm rot="0">
            <a:off x="3965320" y="5025088"/>
            <a:ext cx="928551" cy="854161"/>
          </a:xfrm>
          <a:prstGeom prst="rect">
            <a:avLst/>
          </a:prstGeom>
        </p:spPr>
        <p:txBody>
          <a:bodyPr anchor="t" rtlCol="false" tIns="0" lIns="0" bIns="0" rIns="0">
            <a:spAutoFit/>
          </a:bodyPr>
          <a:lstStyle/>
          <a:p>
            <a:pPr algn="r">
              <a:lnSpc>
                <a:spcPts val="6995"/>
              </a:lnSpc>
              <a:spcBef>
                <a:spcPct val="0"/>
              </a:spcBef>
            </a:pPr>
            <a:r>
              <a:rPr lang="en-US" sz="4996">
                <a:solidFill>
                  <a:srgbClr val="062D86"/>
                </a:solidFill>
                <a:latin typeface="Open Sans Extra Bold"/>
              </a:rPr>
              <a:t>02</a:t>
            </a:r>
          </a:p>
        </p:txBody>
      </p:sp>
      <p:sp>
        <p:nvSpPr>
          <p:cNvPr name="TextBox 35" id="35"/>
          <p:cNvSpPr txBox="true"/>
          <p:nvPr/>
        </p:nvSpPr>
        <p:spPr>
          <a:xfrm rot="0">
            <a:off x="1845278" y="6306225"/>
            <a:ext cx="3058383" cy="526224"/>
          </a:xfrm>
          <a:prstGeom prst="rect">
            <a:avLst/>
          </a:prstGeom>
        </p:spPr>
        <p:txBody>
          <a:bodyPr anchor="t" rtlCol="false" tIns="0" lIns="0" bIns="0" rIns="0">
            <a:spAutoFit/>
          </a:bodyPr>
          <a:lstStyle/>
          <a:p>
            <a:pPr algn="r" marL="0" indent="0" lvl="1">
              <a:lnSpc>
                <a:spcPts val="1445"/>
              </a:lnSpc>
              <a:spcBef>
                <a:spcPct val="0"/>
              </a:spcBef>
            </a:pPr>
            <a:r>
              <a:rPr lang="en-US" sz="1032" spc="17">
                <a:solidFill>
                  <a:srgbClr val="000000"/>
                </a:solidFill>
                <a:latin typeface="Open Sans"/>
              </a:rPr>
              <a:t>cada rama proporciona un espacio de trabajo aislado para realizar cambios en los archivos y el código del proyecto. </a:t>
            </a:r>
          </a:p>
        </p:txBody>
      </p:sp>
      <p:sp>
        <p:nvSpPr>
          <p:cNvPr name="TextBox 36" id="36"/>
          <p:cNvSpPr txBox="true"/>
          <p:nvPr/>
        </p:nvSpPr>
        <p:spPr>
          <a:xfrm rot="0">
            <a:off x="2021780" y="5850674"/>
            <a:ext cx="2872091" cy="265050"/>
          </a:xfrm>
          <a:prstGeom prst="rect">
            <a:avLst/>
          </a:prstGeom>
        </p:spPr>
        <p:txBody>
          <a:bodyPr anchor="t" rtlCol="false" tIns="0" lIns="0" bIns="0" rIns="0">
            <a:spAutoFit/>
          </a:bodyPr>
          <a:lstStyle/>
          <a:p>
            <a:pPr algn="r">
              <a:lnSpc>
                <a:spcPts val="2190"/>
              </a:lnSpc>
            </a:pPr>
            <a:r>
              <a:rPr lang="en-US" sz="1564" spc="26">
                <a:solidFill>
                  <a:srgbClr val="000000"/>
                </a:solidFill>
                <a:latin typeface="Open Sans Bold"/>
              </a:rPr>
              <a:t>Espacio de trabajo aislado</a:t>
            </a:r>
          </a:p>
        </p:txBody>
      </p:sp>
      <p:sp>
        <p:nvSpPr>
          <p:cNvPr name="TextBox 37" id="37"/>
          <p:cNvSpPr txBox="true"/>
          <p:nvPr/>
        </p:nvSpPr>
        <p:spPr>
          <a:xfrm rot="0">
            <a:off x="3965320" y="7391914"/>
            <a:ext cx="928551" cy="854161"/>
          </a:xfrm>
          <a:prstGeom prst="rect">
            <a:avLst/>
          </a:prstGeom>
        </p:spPr>
        <p:txBody>
          <a:bodyPr anchor="t" rtlCol="false" tIns="0" lIns="0" bIns="0" rIns="0">
            <a:spAutoFit/>
          </a:bodyPr>
          <a:lstStyle/>
          <a:p>
            <a:pPr algn="r">
              <a:lnSpc>
                <a:spcPts val="6995"/>
              </a:lnSpc>
              <a:spcBef>
                <a:spcPct val="0"/>
              </a:spcBef>
            </a:pPr>
            <a:r>
              <a:rPr lang="en-US" sz="4996">
                <a:solidFill>
                  <a:srgbClr val="062D86"/>
                </a:solidFill>
                <a:latin typeface="Open Sans Extra Bold"/>
              </a:rPr>
              <a:t>03</a:t>
            </a:r>
          </a:p>
        </p:txBody>
      </p:sp>
      <p:sp>
        <p:nvSpPr>
          <p:cNvPr name="TextBox 38" id="38"/>
          <p:cNvSpPr txBox="true"/>
          <p:nvPr/>
        </p:nvSpPr>
        <p:spPr>
          <a:xfrm rot="0">
            <a:off x="44554" y="8769356"/>
            <a:ext cx="4859107" cy="888174"/>
          </a:xfrm>
          <a:prstGeom prst="rect">
            <a:avLst/>
          </a:prstGeom>
        </p:spPr>
        <p:txBody>
          <a:bodyPr anchor="t" rtlCol="false" tIns="0" lIns="0" bIns="0" rIns="0">
            <a:spAutoFit/>
          </a:bodyPr>
          <a:lstStyle/>
          <a:p>
            <a:pPr algn="r">
              <a:lnSpc>
                <a:spcPts val="1445"/>
              </a:lnSpc>
            </a:pPr>
            <a:r>
              <a:rPr lang="en-US" sz="1032" spc="17">
                <a:solidFill>
                  <a:srgbClr val="000000"/>
                </a:solidFill>
                <a:latin typeface="Open Sans"/>
              </a:rPr>
              <a:t>Cada rama mantiene su propio historial de confirmaciones independiente. El historial de cada rama incluye las confirmaciones exclusivas de esa rama, junto con las confirmaciones que hereda de su rama principal cuando se creó.</a:t>
            </a:r>
          </a:p>
          <a:p>
            <a:pPr algn="r" marL="0" indent="0" lvl="1">
              <a:lnSpc>
                <a:spcPts val="1445"/>
              </a:lnSpc>
              <a:spcBef>
                <a:spcPct val="0"/>
              </a:spcBef>
            </a:pPr>
          </a:p>
        </p:txBody>
      </p:sp>
      <p:sp>
        <p:nvSpPr>
          <p:cNvPr name="TextBox 39" id="39"/>
          <p:cNvSpPr txBox="true"/>
          <p:nvPr/>
        </p:nvSpPr>
        <p:spPr>
          <a:xfrm rot="0">
            <a:off x="440924" y="8266617"/>
            <a:ext cx="4462737" cy="541275"/>
          </a:xfrm>
          <a:prstGeom prst="rect">
            <a:avLst/>
          </a:prstGeom>
        </p:spPr>
        <p:txBody>
          <a:bodyPr anchor="t" rtlCol="false" tIns="0" lIns="0" bIns="0" rIns="0">
            <a:spAutoFit/>
          </a:bodyPr>
          <a:lstStyle/>
          <a:p>
            <a:pPr algn="r">
              <a:lnSpc>
                <a:spcPts val="2190"/>
              </a:lnSpc>
            </a:pPr>
            <a:r>
              <a:rPr lang="en-US" sz="1564" spc="26">
                <a:solidFill>
                  <a:srgbClr val="000000"/>
                </a:solidFill>
                <a:latin typeface="Open Sans Bold"/>
              </a:rPr>
              <a:t>Historial de </a:t>
            </a:r>
          </a:p>
          <a:p>
            <a:pPr algn="r">
              <a:lnSpc>
                <a:spcPts val="2190"/>
              </a:lnSpc>
            </a:pPr>
            <a:r>
              <a:rPr lang="en-US" sz="1564" spc="26">
                <a:solidFill>
                  <a:srgbClr val="000000"/>
                </a:solidFill>
                <a:latin typeface="Open Sans Bold"/>
              </a:rPr>
              <a:t>confirmaciones independiente</a:t>
            </a:r>
          </a:p>
        </p:txBody>
      </p:sp>
      <p:sp>
        <p:nvSpPr>
          <p:cNvPr name="TextBox 40" id="40"/>
          <p:cNvSpPr txBox="true"/>
          <p:nvPr/>
        </p:nvSpPr>
        <p:spPr>
          <a:xfrm rot="0">
            <a:off x="13475117" y="2658262"/>
            <a:ext cx="928551" cy="854161"/>
          </a:xfrm>
          <a:prstGeom prst="rect">
            <a:avLst/>
          </a:prstGeom>
        </p:spPr>
        <p:txBody>
          <a:bodyPr anchor="t" rtlCol="false" tIns="0" lIns="0" bIns="0" rIns="0">
            <a:spAutoFit/>
          </a:bodyPr>
          <a:lstStyle/>
          <a:p>
            <a:pPr>
              <a:lnSpc>
                <a:spcPts val="6995"/>
              </a:lnSpc>
              <a:spcBef>
                <a:spcPct val="0"/>
              </a:spcBef>
            </a:pPr>
            <a:r>
              <a:rPr lang="en-US" sz="4996">
                <a:solidFill>
                  <a:srgbClr val="062D86"/>
                </a:solidFill>
                <a:latin typeface="Open Sans Extra Bold"/>
              </a:rPr>
              <a:t>04</a:t>
            </a:r>
          </a:p>
        </p:txBody>
      </p:sp>
      <p:sp>
        <p:nvSpPr>
          <p:cNvPr name="TextBox 41" id="41"/>
          <p:cNvSpPr txBox="true"/>
          <p:nvPr/>
        </p:nvSpPr>
        <p:spPr>
          <a:xfrm rot="0">
            <a:off x="13461808" y="3835679"/>
            <a:ext cx="3058383" cy="526224"/>
          </a:xfrm>
          <a:prstGeom prst="rect">
            <a:avLst/>
          </a:prstGeom>
        </p:spPr>
        <p:txBody>
          <a:bodyPr anchor="t" rtlCol="false" tIns="0" lIns="0" bIns="0" rIns="0">
            <a:spAutoFit/>
          </a:bodyPr>
          <a:lstStyle/>
          <a:p>
            <a:pPr marL="0" indent="0" lvl="1">
              <a:lnSpc>
                <a:spcPts val="1445"/>
              </a:lnSpc>
              <a:spcBef>
                <a:spcPct val="0"/>
              </a:spcBef>
            </a:pPr>
            <a:r>
              <a:rPr lang="en-US" sz="1032" spc="17">
                <a:solidFill>
                  <a:srgbClr val="000000"/>
                </a:solidFill>
                <a:latin typeface="Open Sans"/>
              </a:rPr>
              <a:t>los desarrolladores pueden crear nuevas ramas a partir de una rama existente, a menudo denominada rama "principal". </a:t>
            </a:r>
          </a:p>
        </p:txBody>
      </p:sp>
      <p:sp>
        <p:nvSpPr>
          <p:cNvPr name="TextBox 42" id="42"/>
          <p:cNvSpPr txBox="true"/>
          <p:nvPr/>
        </p:nvSpPr>
        <p:spPr>
          <a:xfrm rot="0">
            <a:off x="13461808" y="3532965"/>
            <a:ext cx="2063000" cy="263122"/>
          </a:xfrm>
          <a:prstGeom prst="rect">
            <a:avLst/>
          </a:prstGeom>
        </p:spPr>
        <p:txBody>
          <a:bodyPr anchor="t" rtlCol="false" tIns="0" lIns="0" bIns="0" rIns="0">
            <a:spAutoFit/>
          </a:bodyPr>
          <a:lstStyle/>
          <a:p>
            <a:pPr>
              <a:lnSpc>
                <a:spcPts val="2190"/>
              </a:lnSpc>
            </a:pPr>
            <a:r>
              <a:rPr lang="en-US" sz="1564" spc="26">
                <a:solidFill>
                  <a:srgbClr val="000000"/>
                </a:solidFill>
                <a:latin typeface="Open Sans Bold"/>
              </a:rPr>
              <a:t>Creación y cambio</a:t>
            </a:r>
          </a:p>
        </p:txBody>
      </p:sp>
      <p:sp>
        <p:nvSpPr>
          <p:cNvPr name="TextBox 43" id="43"/>
          <p:cNvSpPr txBox="true"/>
          <p:nvPr/>
        </p:nvSpPr>
        <p:spPr>
          <a:xfrm rot="0">
            <a:off x="13475117" y="5025088"/>
            <a:ext cx="928551" cy="854161"/>
          </a:xfrm>
          <a:prstGeom prst="rect">
            <a:avLst/>
          </a:prstGeom>
        </p:spPr>
        <p:txBody>
          <a:bodyPr anchor="t" rtlCol="false" tIns="0" lIns="0" bIns="0" rIns="0">
            <a:spAutoFit/>
          </a:bodyPr>
          <a:lstStyle/>
          <a:p>
            <a:pPr>
              <a:lnSpc>
                <a:spcPts val="6995"/>
              </a:lnSpc>
              <a:spcBef>
                <a:spcPct val="0"/>
              </a:spcBef>
            </a:pPr>
            <a:r>
              <a:rPr lang="en-US" sz="4996">
                <a:solidFill>
                  <a:srgbClr val="062D86"/>
                </a:solidFill>
                <a:latin typeface="Open Sans Extra Bold"/>
              </a:rPr>
              <a:t>05</a:t>
            </a:r>
          </a:p>
        </p:txBody>
      </p:sp>
      <p:sp>
        <p:nvSpPr>
          <p:cNvPr name="TextBox 44" id="44"/>
          <p:cNvSpPr txBox="true"/>
          <p:nvPr/>
        </p:nvSpPr>
        <p:spPr>
          <a:xfrm rot="0">
            <a:off x="13461808" y="5899791"/>
            <a:ext cx="2895124" cy="263122"/>
          </a:xfrm>
          <a:prstGeom prst="rect">
            <a:avLst/>
          </a:prstGeom>
        </p:spPr>
        <p:txBody>
          <a:bodyPr anchor="t" rtlCol="false" tIns="0" lIns="0" bIns="0" rIns="0">
            <a:spAutoFit/>
          </a:bodyPr>
          <a:lstStyle/>
          <a:p>
            <a:pPr>
              <a:lnSpc>
                <a:spcPts val="2190"/>
              </a:lnSpc>
            </a:pPr>
            <a:r>
              <a:rPr lang="en-US" sz="1564" spc="26">
                <a:solidFill>
                  <a:srgbClr val="000000"/>
                </a:solidFill>
                <a:latin typeface="Open Sans Bold"/>
              </a:rPr>
              <a:t>Fusión</a:t>
            </a:r>
          </a:p>
        </p:txBody>
      </p:sp>
      <p:sp>
        <p:nvSpPr>
          <p:cNvPr name="TextBox 45" id="45"/>
          <p:cNvSpPr txBox="true"/>
          <p:nvPr/>
        </p:nvSpPr>
        <p:spPr>
          <a:xfrm rot="0">
            <a:off x="13475117" y="7391914"/>
            <a:ext cx="928551" cy="854161"/>
          </a:xfrm>
          <a:prstGeom prst="rect">
            <a:avLst/>
          </a:prstGeom>
        </p:spPr>
        <p:txBody>
          <a:bodyPr anchor="t" rtlCol="false" tIns="0" lIns="0" bIns="0" rIns="0">
            <a:spAutoFit/>
          </a:bodyPr>
          <a:lstStyle/>
          <a:p>
            <a:pPr>
              <a:lnSpc>
                <a:spcPts val="6995"/>
              </a:lnSpc>
              <a:spcBef>
                <a:spcPct val="0"/>
              </a:spcBef>
            </a:pPr>
            <a:r>
              <a:rPr lang="en-US" sz="4996">
                <a:solidFill>
                  <a:srgbClr val="062D86"/>
                </a:solidFill>
                <a:latin typeface="Open Sans Extra Bold"/>
              </a:rPr>
              <a:t>06</a:t>
            </a:r>
          </a:p>
        </p:txBody>
      </p:sp>
      <p:sp>
        <p:nvSpPr>
          <p:cNvPr name="TextBox 46" id="46"/>
          <p:cNvSpPr txBox="true"/>
          <p:nvPr/>
        </p:nvSpPr>
        <p:spPr>
          <a:xfrm rot="0">
            <a:off x="13475117" y="8692588"/>
            <a:ext cx="4826192" cy="888174"/>
          </a:xfrm>
          <a:prstGeom prst="rect">
            <a:avLst/>
          </a:prstGeom>
        </p:spPr>
        <p:txBody>
          <a:bodyPr anchor="t" rtlCol="false" tIns="0" lIns="0" bIns="0" rIns="0">
            <a:spAutoFit/>
          </a:bodyPr>
          <a:lstStyle/>
          <a:p>
            <a:pPr>
              <a:lnSpc>
                <a:spcPts val="1445"/>
              </a:lnSpc>
            </a:pPr>
            <a:r>
              <a:rPr lang="en-US" sz="1032" spc="17">
                <a:solidFill>
                  <a:srgbClr val="000000"/>
                </a:solidFill>
                <a:latin typeface="Open Sans"/>
              </a:rPr>
              <a:t>las convenciones de nomenclatura comunes incluyen "función/nombre de rama" para el desarrollo de funciones, "corrección de errores/nombre de rama" para correcciones de errores y "revisión/nombre de rama" para correcciones críticas en una versión estable.</a:t>
            </a:r>
          </a:p>
          <a:p>
            <a:pPr marL="0" indent="0" lvl="1">
              <a:lnSpc>
                <a:spcPts val="1445"/>
              </a:lnSpc>
              <a:spcBef>
                <a:spcPct val="0"/>
              </a:spcBef>
            </a:pPr>
          </a:p>
        </p:txBody>
      </p:sp>
      <p:sp>
        <p:nvSpPr>
          <p:cNvPr name="TextBox 47" id="47"/>
          <p:cNvSpPr txBox="true"/>
          <p:nvPr/>
        </p:nvSpPr>
        <p:spPr>
          <a:xfrm rot="0">
            <a:off x="13461808" y="8164695"/>
            <a:ext cx="3058383" cy="537418"/>
          </a:xfrm>
          <a:prstGeom prst="rect">
            <a:avLst/>
          </a:prstGeom>
        </p:spPr>
        <p:txBody>
          <a:bodyPr anchor="t" rtlCol="false" tIns="0" lIns="0" bIns="0" rIns="0">
            <a:spAutoFit/>
          </a:bodyPr>
          <a:lstStyle/>
          <a:p>
            <a:pPr>
              <a:lnSpc>
                <a:spcPts val="2190"/>
              </a:lnSpc>
            </a:pPr>
            <a:r>
              <a:rPr lang="en-US" sz="1564" spc="26">
                <a:solidFill>
                  <a:srgbClr val="000000"/>
                </a:solidFill>
                <a:latin typeface="Open Sans Bold"/>
              </a:rPr>
              <a:t>Convención de</a:t>
            </a:r>
          </a:p>
          <a:p>
            <a:pPr>
              <a:lnSpc>
                <a:spcPts val="2190"/>
              </a:lnSpc>
            </a:pPr>
            <a:r>
              <a:rPr lang="en-US" sz="1564" spc="26">
                <a:solidFill>
                  <a:srgbClr val="000000"/>
                </a:solidFill>
                <a:latin typeface="Open Sans Bold"/>
              </a:rPr>
              <a:t>nomenclatura</a:t>
            </a:r>
          </a:p>
        </p:txBody>
      </p:sp>
      <p:sp>
        <p:nvSpPr>
          <p:cNvPr name="TextBox 48" id="48"/>
          <p:cNvSpPr txBox="true"/>
          <p:nvPr/>
        </p:nvSpPr>
        <p:spPr>
          <a:xfrm rot="0">
            <a:off x="8943292" y="2724937"/>
            <a:ext cx="903011" cy="525514"/>
          </a:xfrm>
          <a:prstGeom prst="rect">
            <a:avLst/>
          </a:prstGeom>
        </p:spPr>
        <p:txBody>
          <a:bodyPr anchor="t" rtlCol="false" tIns="0" lIns="0" bIns="0" rIns="0">
            <a:spAutoFit/>
          </a:bodyPr>
          <a:lstStyle/>
          <a:p>
            <a:pPr>
              <a:lnSpc>
                <a:spcPts val="2151"/>
              </a:lnSpc>
            </a:pPr>
            <a:r>
              <a:rPr lang="en-US" sz="1537" spc="66">
                <a:solidFill>
                  <a:srgbClr val="FFFFFF"/>
                </a:solidFill>
                <a:latin typeface="Open Sans Italics"/>
              </a:rPr>
              <a:t>Curso</a:t>
            </a:r>
          </a:p>
          <a:p>
            <a:pPr marL="0" indent="0" lvl="0">
              <a:lnSpc>
                <a:spcPts val="2151"/>
              </a:lnSpc>
              <a:spcBef>
                <a:spcPct val="0"/>
              </a:spcBef>
            </a:pPr>
            <a:r>
              <a:rPr lang="en-US" sz="1537" spc="66">
                <a:solidFill>
                  <a:srgbClr val="FFFFFF"/>
                </a:solidFill>
                <a:latin typeface="Open Sans Italics"/>
              </a:rPr>
              <a:t>Estandar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DAFuMJ9fryY</dc:identifier>
  <dcterms:modified xsi:type="dcterms:W3CDTF">2011-08-01T06:04:30Z</dcterms:modified>
  <cp:revision>1</cp:revision>
  <dc:title>Brainstorm proyecto de tecnologia moderno azul</dc:title>
</cp:coreProperties>
</file>