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C664-2B4B-494D-8B3D-2B4ED55A2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080D8-B4D6-4590-8A44-7B75289DE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451A3-2569-475B-A865-0589F158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1B18-A03E-43A6-B0CD-5BF943A66417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66900-CA76-4B4A-B5AA-87E2E538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FE4D5-3F7E-4E59-AED5-F24006D7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2B92-14A5-4B55-9166-6464CEDA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1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9699-FF56-4C80-86D3-6A0CA0E4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54D05-44B2-4563-A231-35D4D99A3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F1B81-547B-4817-9D93-B9D866E9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1B18-A03E-43A6-B0CD-5BF943A66417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0BFCD-A2C7-402F-B0ED-A79C8D01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2290C-E847-4C22-9CFD-38A1B6D6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2B92-14A5-4B55-9166-6464CEDA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3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FC466-9419-4D27-9535-74824582A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6824A-801D-4DF4-9C0F-FE1D31236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79A60-3EA6-4CDA-92FC-63B535B6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1B18-A03E-43A6-B0CD-5BF943A66417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32D45-4921-4ABA-8428-3385395F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426C8-68D7-4697-AFC8-E2B1E400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2B92-14A5-4B55-9166-6464CEDA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D2DB-0B0A-489F-8A99-F3F620A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96021-4B1C-41BD-B285-0CDCA7ABB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87B18-1290-4094-9F3E-76FA5C2A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1B18-A03E-43A6-B0CD-5BF943A66417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CE79A-769B-45E5-9545-D1937405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85CA2-8963-483B-BA14-30F76A42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2B92-14A5-4B55-9166-6464CEDA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6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662B-E8B1-48A6-809B-F5627FC5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F6024-8AB5-4309-B8B9-C4F3C434B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8796A-482C-4E42-B771-06FC90A8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1B18-A03E-43A6-B0CD-5BF943A66417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5127F-51AA-43DB-B147-4FFA07AB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90D1D-A489-4B8F-B6A9-B9F194A8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2B92-14A5-4B55-9166-6464CEDA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9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E710-4DBF-4A55-9E61-2EFB5338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E0493-DBD1-4E79-9143-E900D1C12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EEEC5-96F5-46C4-8D19-C98B62AA4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E47D4-CFF6-422C-9601-211EE863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1B18-A03E-43A6-B0CD-5BF943A66417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18BE5-2B2D-44E0-999E-FB995058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1CB51-3B43-4A9B-AD64-C47C6B94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2B92-14A5-4B55-9166-6464CEDA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4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80B9-0AA9-4EB9-8BC7-C78B6CF8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40B40-7E07-4739-A14B-35C4A43AF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03D48-A0C0-4451-959A-E586A49E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46161-06D3-4947-972B-AAC2BA6C0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8D179-6116-48A1-823B-56FA6BB89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8C423-46CE-4BD0-B4D7-109A380D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1B18-A03E-43A6-B0CD-5BF943A66417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03F06-06DC-4A41-94A2-CA7760DF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FCABEA-8C40-4025-A280-1DCC8B97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2B92-14A5-4B55-9166-6464CEDA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4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A7C5-1D94-4A71-9E24-08396A10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580D0-2BEE-4869-9344-79FDF164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1B18-A03E-43A6-B0CD-5BF943A66417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BA0AD-42E9-485F-A93D-DEFEFE06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AB38E-7CBB-4191-BD25-32E8B1E3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2B92-14A5-4B55-9166-6464CEDA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9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4D154-5443-494F-BA74-497FEB0E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1B18-A03E-43A6-B0CD-5BF943A66417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5C113-29AD-4A56-B30C-B87878EE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8D1E4-CD79-413E-8DFD-37EED6BF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2B92-14A5-4B55-9166-6464CEDA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C2E3-9755-4EF1-AE9F-A1A6C62F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544B9-2F55-442E-A346-036C092A2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959A0-3B11-4B56-A059-BDFB69A91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F58EC-1CB6-4556-BF7B-50A2FECB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1B18-A03E-43A6-B0CD-5BF943A66417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08C85-C1A7-4455-8D4E-F1AC0E9B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A21BB-D3BB-4DED-BD32-ED672508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2B92-14A5-4B55-9166-6464CEDA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6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D5CF-4EFD-4778-91F8-8D65E729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51AE7-40E9-476D-B84F-E4944ED4A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7A9A7-85C5-45E6-AD89-5FB576F5F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9BE41-6151-4762-885F-7D46CF6D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1B18-A03E-43A6-B0CD-5BF943A66417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08D6F-DEFC-45DE-9333-F16D61D9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FAFB2-4F39-425B-9D68-3E159E8B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2B92-14A5-4B55-9166-6464CEDA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0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3B4EE-9552-454D-A9AE-5013745E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80FE9-80C6-4CA9-A828-97FD028C7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E0FB7-7A8E-4513-B9B0-8EBB60D59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E1B18-A03E-43A6-B0CD-5BF943A66417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A2CCA-627A-413B-BC86-3C7ADA878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E8AD-891B-465F-B8B0-3187CC55A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D2B92-14A5-4B55-9166-6464CEDA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7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0FD962-7968-46F5-9571-B2C5236E3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" r="413"/>
          <a:stretch/>
        </p:blipFill>
        <p:spPr>
          <a:xfrm>
            <a:off x="3982701" y="362443"/>
            <a:ext cx="4474313" cy="6133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6506F9-2265-4A5A-8368-0CF532D42D61}"/>
              </a:ext>
            </a:extLst>
          </p:cNvPr>
          <p:cNvSpPr txBox="1"/>
          <p:nvPr/>
        </p:nvSpPr>
        <p:spPr>
          <a:xfrm>
            <a:off x="9669898" y="6244451"/>
            <a:ext cx="237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Pesaran</a:t>
            </a:r>
            <a:r>
              <a:rPr lang="en-US" dirty="0"/>
              <a:t>, et al. (2019)</a:t>
            </a:r>
          </a:p>
        </p:txBody>
      </p:sp>
    </p:spTree>
    <p:extLst>
      <p:ext uri="{BB962C8B-B14F-4D97-AF65-F5344CB8AC3E}">
        <p14:creationId xmlns:p14="http://schemas.microsoft.com/office/powerpoint/2010/main" val="248883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333984-0956-4514-BDB7-9D3CD33ADE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388"/>
          <a:stretch/>
        </p:blipFill>
        <p:spPr>
          <a:xfrm>
            <a:off x="1247085" y="1935767"/>
            <a:ext cx="9697829" cy="2986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24EEE6-B19C-4F9A-B5E3-11B548F6FE5E}"/>
              </a:ext>
            </a:extLst>
          </p:cNvPr>
          <p:cNvSpPr txBox="1"/>
          <p:nvPr/>
        </p:nvSpPr>
        <p:spPr>
          <a:xfrm>
            <a:off x="9669898" y="6244451"/>
            <a:ext cx="237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Pesaran</a:t>
            </a:r>
            <a:r>
              <a:rPr lang="en-US" dirty="0"/>
              <a:t>, et al. (2019)</a:t>
            </a:r>
          </a:p>
        </p:txBody>
      </p:sp>
    </p:spTree>
    <p:extLst>
      <p:ext uri="{BB962C8B-B14F-4D97-AF65-F5344CB8AC3E}">
        <p14:creationId xmlns:p14="http://schemas.microsoft.com/office/powerpoint/2010/main" val="266935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6A517F-35F2-4F64-B25A-822938D20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058" y="637317"/>
            <a:ext cx="9155884" cy="558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5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B2E8B4-0273-4CEC-A7D7-4D2A62CCA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860" y="234879"/>
            <a:ext cx="8066279" cy="638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9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Solomon, Ethan</dc:creator>
  <cp:lastModifiedBy>Solomon, Ethan</cp:lastModifiedBy>
  <cp:revision>6</cp:revision>
  <dcterms:created xsi:type="dcterms:W3CDTF">2019-06-05T00:51:34Z</dcterms:created>
  <dcterms:modified xsi:type="dcterms:W3CDTF">2019-06-05T13:04:49Z</dcterms:modified>
</cp:coreProperties>
</file>