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58" r:id="rId9"/>
    <p:sldId id="264" r:id="rId10"/>
    <p:sldId id="266" r:id="rId11"/>
    <p:sldId id="267" r:id="rId12"/>
    <p:sldId id="268" r:id="rId13"/>
    <p:sldId id="270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77" d="100"/>
          <a:sy n="77" d="100"/>
        </p:scale>
        <p:origin x="72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8ABF7-4099-46EB-BEB9-ADE57982C939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09B5D-1F0D-4686-9B0A-ECE09694C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644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8ABF7-4099-46EB-BEB9-ADE57982C939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09B5D-1F0D-4686-9B0A-ECE09694C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299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8ABF7-4099-46EB-BEB9-ADE57982C939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09B5D-1F0D-4686-9B0A-ECE09694C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13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8ABF7-4099-46EB-BEB9-ADE57982C939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09B5D-1F0D-4686-9B0A-ECE09694C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543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8ABF7-4099-46EB-BEB9-ADE57982C939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09B5D-1F0D-4686-9B0A-ECE09694C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583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8ABF7-4099-46EB-BEB9-ADE57982C939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09B5D-1F0D-4686-9B0A-ECE09694C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761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8ABF7-4099-46EB-BEB9-ADE57982C939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09B5D-1F0D-4686-9B0A-ECE09694C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239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8ABF7-4099-46EB-BEB9-ADE57982C939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09B5D-1F0D-4686-9B0A-ECE09694C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196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8ABF7-4099-46EB-BEB9-ADE57982C939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09B5D-1F0D-4686-9B0A-ECE09694C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872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8ABF7-4099-46EB-BEB9-ADE57982C939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09B5D-1F0D-4686-9B0A-ECE09694C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026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8ABF7-4099-46EB-BEB9-ADE57982C939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09B5D-1F0D-4686-9B0A-ECE09694C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581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18ABF7-4099-46EB-BEB9-ADE57982C939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809B5D-1F0D-4686-9B0A-ECE09694C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358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Visualization Menu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EICC Spring 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9321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Alpha Diversity plot (</a:t>
            </a:r>
            <a:r>
              <a:rPr lang="en-US" dirty="0" err="1" smtClean="0"/>
              <a:t>phyloseq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2835" y="1842250"/>
            <a:ext cx="4095500" cy="435133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8234" y="1842250"/>
            <a:ext cx="4523311" cy="487125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324407" y="2485505"/>
            <a:ext cx="689957" cy="30008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766560" y="5810596"/>
            <a:ext cx="3424844" cy="8229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081103" y="3678381"/>
            <a:ext cx="332510" cy="6151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463040" y="5885411"/>
            <a:ext cx="3618063" cy="6816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9712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Beta Diversity Principal Coordinates Analysis plot (QIIME2)</a:t>
            </a:r>
            <a:r>
              <a:rPr lang="en-US" sz="3200" dirty="0" smtClean="0"/>
              <a:t> </a:t>
            </a:r>
            <a:endParaRPr lang="en-US" sz="32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998" y="2324389"/>
            <a:ext cx="6275461" cy="292094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6216" y="1778924"/>
            <a:ext cx="4104280" cy="457664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0523913" y="3441469"/>
            <a:ext cx="648392" cy="13799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9625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Taxa level-specific bar plot (</a:t>
            </a:r>
            <a:r>
              <a:rPr lang="en-US" dirty="0" err="1" smtClean="0"/>
              <a:t>phyloseq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5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6054" y="1890194"/>
            <a:ext cx="7583696" cy="4351338"/>
          </a:xfrm>
        </p:spPr>
      </p:pic>
      <p:sp>
        <p:nvSpPr>
          <p:cNvPr id="6" name="Rectangle 5"/>
          <p:cNvSpPr/>
          <p:nvPr/>
        </p:nvSpPr>
        <p:spPr>
          <a:xfrm>
            <a:off x="9360131" y="3217025"/>
            <a:ext cx="599619" cy="14879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2953" y="5561215"/>
            <a:ext cx="6392487" cy="4904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3163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ASV-specific box plot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2398" y="1544191"/>
            <a:ext cx="7067204" cy="509828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919556" y="3624349"/>
            <a:ext cx="710046" cy="10557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200400" y="6292735"/>
            <a:ext cx="5303520" cy="1246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578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Principal Components Analysis plot (LDM)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9915" y="1175299"/>
            <a:ext cx="5548572" cy="5548572"/>
          </a:xfrm>
        </p:spPr>
      </p:pic>
      <p:sp>
        <p:nvSpPr>
          <p:cNvPr id="5" name="Rectangle 4"/>
          <p:cNvSpPr/>
          <p:nvPr/>
        </p:nvSpPr>
        <p:spPr>
          <a:xfrm>
            <a:off x="3749040" y="1371600"/>
            <a:ext cx="4929447" cy="4488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073236" y="1978429"/>
            <a:ext cx="847899" cy="7481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983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RNA Seq (bulk)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Principal Components Analysis plot</a:t>
            </a:r>
          </a:p>
          <a:p>
            <a:r>
              <a:rPr lang="en-US" dirty="0" smtClean="0"/>
              <a:t>Heat map</a:t>
            </a:r>
          </a:p>
          <a:p>
            <a:r>
              <a:rPr lang="en-US" dirty="0" smtClean="0"/>
              <a:t>Volcano plot</a:t>
            </a:r>
          </a:p>
          <a:p>
            <a:r>
              <a:rPr lang="en-US" dirty="0" smtClean="0"/>
              <a:t>Gene-specific dot plot</a:t>
            </a:r>
          </a:p>
          <a:p>
            <a:r>
              <a:rPr lang="en-US" dirty="0" smtClean="0"/>
              <a:t>Venn Diagram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7199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Principal Components Analysis plot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241"/>
          <a:stretch/>
        </p:blipFill>
        <p:spPr>
          <a:xfrm>
            <a:off x="1449266" y="1832005"/>
            <a:ext cx="9293467" cy="4360979"/>
          </a:xfrm>
        </p:spPr>
      </p:pic>
    </p:spTree>
    <p:extLst>
      <p:ext uri="{BB962C8B-B14F-4D97-AF65-F5344CB8AC3E}">
        <p14:creationId xmlns:p14="http://schemas.microsoft.com/office/powerpoint/2010/main" val="16543660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Heat map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654" y="1211720"/>
            <a:ext cx="7071626" cy="5364254"/>
          </a:xfrm>
        </p:spPr>
      </p:pic>
      <p:sp>
        <p:nvSpPr>
          <p:cNvPr id="6" name="Rectangle 5"/>
          <p:cNvSpPr/>
          <p:nvPr/>
        </p:nvSpPr>
        <p:spPr>
          <a:xfrm>
            <a:off x="7774691" y="2103119"/>
            <a:ext cx="820669" cy="40815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Genes sorted by smallest FDR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103153" y="6184669"/>
            <a:ext cx="4530436" cy="6733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sample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310254" y="2094805"/>
            <a:ext cx="1546167" cy="3574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Group 1</a:t>
            </a:r>
          </a:p>
          <a:p>
            <a:r>
              <a:rPr lang="en-US" sz="1400" dirty="0" smtClean="0">
                <a:solidFill>
                  <a:schemeClr val="tx1"/>
                </a:solidFill>
              </a:rPr>
              <a:t>Group 2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50276" y="6215561"/>
            <a:ext cx="46052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Gp2_SampleA</a:t>
            </a:r>
            <a:r>
              <a:rPr lang="en-US" sz="1200" dirty="0" smtClean="0"/>
              <a:t>   </a:t>
            </a:r>
            <a:r>
              <a:rPr lang="en-US" sz="800" dirty="0" smtClean="0"/>
              <a:t>Gp2_SampleB         Gp2_Sample C     GP1_Sample D         GP1_Sample E      GP1_Sample F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964309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Volcano plot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3131" y="1496290"/>
            <a:ext cx="6543502" cy="5297969"/>
          </a:xfrm>
        </p:spPr>
      </p:pic>
    </p:spTree>
    <p:extLst>
      <p:ext uri="{BB962C8B-B14F-4D97-AF65-F5344CB8AC3E}">
        <p14:creationId xmlns:p14="http://schemas.microsoft.com/office/powerpoint/2010/main" val="2476457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Gene-specific dot plot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754880" y="3973484"/>
            <a:ext cx="315884" cy="3408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379" y="1450889"/>
            <a:ext cx="4999124" cy="4999124"/>
          </a:xfrm>
          <a:prstGeom prst="rect">
            <a:avLst/>
          </a:prstGeom>
        </p:spPr>
      </p:pic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3434" y="1858876"/>
            <a:ext cx="5326308" cy="4351338"/>
          </a:xfrm>
        </p:spPr>
      </p:pic>
      <p:sp>
        <p:nvSpPr>
          <p:cNvPr id="6" name="Rectangle 5"/>
          <p:cNvSpPr/>
          <p:nvPr/>
        </p:nvSpPr>
        <p:spPr>
          <a:xfrm>
            <a:off x="1479665" y="6210214"/>
            <a:ext cx="3433157" cy="2333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246225" y="5478694"/>
            <a:ext cx="3433157" cy="2333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611091" y="3888423"/>
            <a:ext cx="475412" cy="3638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918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Venn Diagram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7891" y="1462659"/>
            <a:ext cx="7462059" cy="5121021"/>
          </a:xfrm>
        </p:spPr>
      </p:pic>
      <p:sp>
        <p:nvSpPr>
          <p:cNvPr id="5" name="Rectangle 4"/>
          <p:cNvSpPr/>
          <p:nvPr/>
        </p:nvSpPr>
        <p:spPr>
          <a:xfrm>
            <a:off x="8595361" y="1097280"/>
            <a:ext cx="1587731" cy="21197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sz="1400" dirty="0" smtClean="0">
                <a:solidFill>
                  <a:schemeClr val="tx1"/>
                </a:solidFill>
              </a:rPr>
              <a:t>Group 1</a:t>
            </a:r>
          </a:p>
          <a:p>
            <a:endParaRPr lang="en-US" sz="1400" dirty="0" smtClean="0">
              <a:solidFill>
                <a:schemeClr val="tx1"/>
              </a:solidFill>
            </a:endParaRPr>
          </a:p>
          <a:p>
            <a:r>
              <a:rPr lang="en-US" sz="1400" dirty="0" smtClean="0">
                <a:solidFill>
                  <a:schemeClr val="tx1"/>
                </a:solidFill>
              </a:rPr>
              <a:t>Group 2</a:t>
            </a:r>
          </a:p>
          <a:p>
            <a:endParaRPr lang="en-US" sz="1200" dirty="0" smtClean="0">
              <a:solidFill>
                <a:schemeClr val="tx1"/>
              </a:solidFill>
            </a:endParaRPr>
          </a:p>
          <a:p>
            <a:r>
              <a:rPr lang="en-US" sz="1400" dirty="0" smtClean="0">
                <a:solidFill>
                  <a:schemeClr val="tx1"/>
                </a:solidFill>
              </a:rPr>
              <a:t>Group 3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18784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16s Microbiome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Taxonomic bar plot (QIIME2)</a:t>
            </a:r>
          </a:p>
          <a:p>
            <a:r>
              <a:rPr lang="en-US" dirty="0" smtClean="0"/>
              <a:t>Taxonomic bar plot (</a:t>
            </a:r>
            <a:r>
              <a:rPr lang="en-US" dirty="0" err="1" smtClean="0"/>
              <a:t>phyloseq</a:t>
            </a:r>
            <a:r>
              <a:rPr lang="en-US" dirty="0" smtClean="0"/>
              <a:t>)</a:t>
            </a:r>
          </a:p>
          <a:p>
            <a:r>
              <a:rPr lang="en-US" dirty="0" smtClean="0"/>
              <a:t>Alpha Diversity plot</a:t>
            </a:r>
          </a:p>
          <a:p>
            <a:r>
              <a:rPr lang="en-US" dirty="0" smtClean="0"/>
              <a:t>Beta Diversity Principal Coordinates Analysis plot </a:t>
            </a:r>
          </a:p>
          <a:p>
            <a:r>
              <a:rPr lang="en-US" dirty="0" smtClean="0"/>
              <a:t>Taxa level-specific bar plot (</a:t>
            </a:r>
            <a:r>
              <a:rPr lang="en-US" dirty="0" err="1" smtClean="0"/>
              <a:t>phyloseq</a:t>
            </a:r>
            <a:r>
              <a:rPr lang="en-US" dirty="0" smtClean="0"/>
              <a:t>)</a:t>
            </a:r>
          </a:p>
          <a:p>
            <a:r>
              <a:rPr lang="en-US" dirty="0" smtClean="0"/>
              <a:t>ASV-specific box plot</a:t>
            </a:r>
          </a:p>
          <a:p>
            <a:r>
              <a:rPr lang="en-US" dirty="0" smtClean="0"/>
              <a:t>Principal Components Analysis plot (LDM)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9033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Taxonomic bar plot (QIIME2)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0547" y="1942003"/>
            <a:ext cx="2072115" cy="43513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2247" y="2141690"/>
            <a:ext cx="7235918" cy="328583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878676" y="5427524"/>
            <a:ext cx="1654233" cy="6906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2656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143</Words>
  <Application>Microsoft Office PowerPoint</Application>
  <PresentationFormat>Widescreen</PresentationFormat>
  <Paragraphs>38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Data Visualization Menu </vt:lpstr>
      <vt:lpstr>RNA Seq (bulk) analysis</vt:lpstr>
      <vt:lpstr>Principal Components Analysis plot</vt:lpstr>
      <vt:lpstr>Heat map</vt:lpstr>
      <vt:lpstr>Volcano plot</vt:lpstr>
      <vt:lpstr>Gene-specific dot plot</vt:lpstr>
      <vt:lpstr>Venn Diagram</vt:lpstr>
      <vt:lpstr>16s Microbiome analysis</vt:lpstr>
      <vt:lpstr>Taxonomic bar plot (QIIME2)</vt:lpstr>
      <vt:lpstr>Alpha Diversity plot (phyloseq)</vt:lpstr>
      <vt:lpstr>Beta Diversity Principal Coordinates Analysis plot (QIIME2) </vt:lpstr>
      <vt:lpstr>Taxa level-specific bar plot (phyloseq)</vt:lpstr>
      <vt:lpstr>ASV-specific box plot</vt:lpstr>
      <vt:lpstr>Principal Components Analysis plot (LDM)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Visualization Menu</dc:title>
  <dc:creator>Randall, Jessica</dc:creator>
  <cp:lastModifiedBy>Randall, Jessica</cp:lastModifiedBy>
  <cp:revision>12</cp:revision>
  <dcterms:created xsi:type="dcterms:W3CDTF">2020-01-30T17:58:19Z</dcterms:created>
  <dcterms:modified xsi:type="dcterms:W3CDTF">2020-01-30T18:41:18Z</dcterms:modified>
</cp:coreProperties>
</file>