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9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3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7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ABF7-4099-46EB-BEB9-ADE57982C93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9B5D-1F0D-4686-9B0A-ECE09694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Menu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EICC Fall 2020</a:t>
            </a:r>
          </a:p>
        </p:txBody>
      </p:sp>
    </p:spTree>
    <p:extLst>
      <p:ext uri="{BB962C8B-B14F-4D97-AF65-F5344CB8AC3E}">
        <p14:creationId xmlns:p14="http://schemas.microsoft.com/office/powerpoint/2010/main" val="266693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Diversity plot (R-ggplot2)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35" y="1842250"/>
            <a:ext cx="409550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34" y="1842250"/>
            <a:ext cx="4523311" cy="48712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24407" y="2485505"/>
            <a:ext cx="689957" cy="3000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66560" y="5810596"/>
            <a:ext cx="3424844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81103" y="3678381"/>
            <a:ext cx="332510" cy="615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3040" y="5885411"/>
            <a:ext cx="3618063" cy="681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Beta Diversity Principal Coordinates Analysis plot (QIIME2 and R- ggplot2)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8" y="2324389"/>
            <a:ext cx="6275461" cy="29209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2" r="14058"/>
          <a:stretch/>
        </p:blipFill>
        <p:spPr>
          <a:xfrm>
            <a:off x="7208988" y="1739214"/>
            <a:ext cx="4308916" cy="35123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23913" y="3441469"/>
            <a:ext cx="648392" cy="1379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 level-specific bar plot (R-ggplot2)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54" y="1890194"/>
            <a:ext cx="7583696" cy="4351338"/>
          </a:xfrm>
        </p:spPr>
      </p:pic>
      <p:sp>
        <p:nvSpPr>
          <p:cNvPr id="6" name="Rectangle 5"/>
          <p:cNvSpPr/>
          <p:nvPr/>
        </p:nvSpPr>
        <p:spPr>
          <a:xfrm>
            <a:off x="9360131" y="3217025"/>
            <a:ext cx="599619" cy="14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2953" y="5561215"/>
            <a:ext cx="6392487" cy="4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ASV-specific box plot(R-ggplot2)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98" y="1544191"/>
            <a:ext cx="7067204" cy="5098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9556" y="3624349"/>
            <a:ext cx="710046" cy="1055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6292735"/>
            <a:ext cx="5303520" cy="124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Seq (bulk)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Components Analysis plot</a:t>
            </a:r>
          </a:p>
          <a:p>
            <a:r>
              <a:rPr lang="en-US" dirty="0"/>
              <a:t>Heat map</a:t>
            </a:r>
          </a:p>
          <a:p>
            <a:r>
              <a:rPr lang="en-US" dirty="0"/>
              <a:t>Volcano plot</a:t>
            </a:r>
          </a:p>
          <a:p>
            <a:r>
              <a:rPr lang="en-US" dirty="0"/>
              <a:t>Gene-specific dot plot</a:t>
            </a:r>
          </a:p>
          <a:p>
            <a:r>
              <a:rPr lang="en-US" dirty="0"/>
              <a:t>Venn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Principal Components Analysis plot (R- ggplot2)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1"/>
          <a:stretch/>
        </p:blipFill>
        <p:spPr>
          <a:xfrm>
            <a:off x="2114409" y="1882338"/>
            <a:ext cx="7963182" cy="4360979"/>
          </a:xfrm>
        </p:spPr>
      </p:pic>
    </p:spTree>
    <p:extLst>
      <p:ext uri="{BB962C8B-B14F-4D97-AF65-F5344CB8AC3E}">
        <p14:creationId xmlns:p14="http://schemas.microsoft.com/office/powerpoint/2010/main" val="16543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(R-</a:t>
            </a:r>
            <a:r>
              <a:rPr lang="en-US" dirty="0" err="1"/>
              <a:t>pheatmap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" y="1270998"/>
            <a:ext cx="5658702" cy="5364254"/>
          </a:xfrm>
        </p:spPr>
      </p:pic>
      <p:sp>
        <p:nvSpPr>
          <p:cNvPr id="6" name="Rectangle 5"/>
          <p:cNvSpPr/>
          <p:nvPr/>
        </p:nvSpPr>
        <p:spPr>
          <a:xfrm>
            <a:off x="4273826" y="2171421"/>
            <a:ext cx="725557" cy="408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Genes sorted by smallest FDR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963" y="6207077"/>
            <a:ext cx="4530436" cy="54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450809" y="2171421"/>
            <a:ext cx="1632729" cy="357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Group 1</a:t>
            </a:r>
          </a:p>
          <a:p>
            <a:r>
              <a:rPr lang="en-US" sz="1400" dirty="0">
                <a:solidFill>
                  <a:schemeClr val="tx1"/>
                </a:solidFill>
              </a:rPr>
              <a:t>Group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133" y="6225936"/>
            <a:ext cx="4515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Gp2_SampleA</a:t>
            </a:r>
            <a:r>
              <a:rPr lang="en-US" sz="1200" dirty="0"/>
              <a:t>   </a:t>
            </a:r>
            <a:r>
              <a:rPr lang="en-US" sz="800" dirty="0"/>
              <a:t>Gp2_SampleB         Gp2_Sample C     GP1_Sample D         GP1_Sample E      GP1_Sample 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91" y="1023321"/>
            <a:ext cx="4832250" cy="5725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83538" y="6252970"/>
            <a:ext cx="2958623" cy="54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75244" y="2003066"/>
            <a:ext cx="929097" cy="54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96430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Volcano plot (R-</a:t>
            </a:r>
            <a:r>
              <a:rPr lang="en-US" dirty="0" err="1"/>
              <a:t>EnhancedVolcano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2" b="4652"/>
          <a:stretch/>
        </p:blipFill>
        <p:spPr>
          <a:xfrm>
            <a:off x="388677" y="1690689"/>
            <a:ext cx="5707323" cy="4126452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464FE29-A683-4825-A8F2-132F2FDA4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8"/>
          <a:stretch/>
        </p:blipFill>
        <p:spPr>
          <a:xfrm>
            <a:off x="6096001" y="1575882"/>
            <a:ext cx="5707323" cy="42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5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Gene-specific plots (R-ggplot2)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4880" y="3973484"/>
            <a:ext cx="315884" cy="340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79" y="1450889"/>
            <a:ext cx="4999124" cy="499912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34" y="1858876"/>
            <a:ext cx="5326308" cy="4351338"/>
          </a:xfrm>
        </p:spPr>
      </p:pic>
      <p:sp>
        <p:nvSpPr>
          <p:cNvPr id="6" name="Rectangle 5"/>
          <p:cNvSpPr/>
          <p:nvPr/>
        </p:nvSpPr>
        <p:spPr>
          <a:xfrm>
            <a:off x="1479665" y="6210214"/>
            <a:ext cx="3433157" cy="23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46225" y="5478694"/>
            <a:ext cx="3433157" cy="233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11091" y="3888423"/>
            <a:ext cx="475412" cy="363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1" y="1462659"/>
            <a:ext cx="7462059" cy="5121021"/>
          </a:xfrm>
        </p:spPr>
      </p:pic>
      <p:sp>
        <p:nvSpPr>
          <p:cNvPr id="5" name="Rectangle 4"/>
          <p:cNvSpPr/>
          <p:nvPr/>
        </p:nvSpPr>
        <p:spPr>
          <a:xfrm>
            <a:off x="8595361" y="1097280"/>
            <a:ext cx="1587731" cy="211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Group 1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Group 2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204187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16s Microbiome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Taxonomic bar plot (QIIME2)</a:t>
            </a:r>
          </a:p>
          <a:p>
            <a:r>
              <a:rPr lang="en-US" dirty="0"/>
              <a:t>Taxonomic bar plot (</a:t>
            </a:r>
            <a:r>
              <a:rPr lang="en-US" dirty="0" err="1"/>
              <a:t>phyloseq</a:t>
            </a:r>
            <a:r>
              <a:rPr lang="en-US" dirty="0"/>
              <a:t>)</a:t>
            </a:r>
          </a:p>
          <a:p>
            <a:r>
              <a:rPr lang="en-US" dirty="0"/>
              <a:t>Alpha Diversity plot</a:t>
            </a:r>
          </a:p>
          <a:p>
            <a:r>
              <a:rPr lang="en-US" dirty="0"/>
              <a:t>Beta Diversity Principal Coordinates Analysis plot </a:t>
            </a:r>
          </a:p>
          <a:p>
            <a:r>
              <a:rPr lang="en-US" dirty="0"/>
              <a:t>Taxa level-specific bar plot (</a:t>
            </a:r>
            <a:r>
              <a:rPr lang="en-US" dirty="0" err="1"/>
              <a:t>phyloseq</a:t>
            </a:r>
            <a:r>
              <a:rPr lang="en-US" dirty="0"/>
              <a:t>)</a:t>
            </a:r>
          </a:p>
          <a:p>
            <a:r>
              <a:rPr lang="en-US" dirty="0"/>
              <a:t>ASV-specific box plot</a:t>
            </a:r>
          </a:p>
          <a:p>
            <a:r>
              <a:rPr lang="en-US" dirty="0"/>
              <a:t>Principal Components Analysis plot (LDM)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0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Taxonomic bar plot (QIIME2)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47" y="1942003"/>
            <a:ext cx="2072115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47" y="2141690"/>
            <a:ext cx="7235918" cy="32858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78676" y="5427524"/>
            <a:ext cx="1654233" cy="69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Visualization Menu </vt:lpstr>
      <vt:lpstr>RNA Seq (bulk) analysis</vt:lpstr>
      <vt:lpstr>Principal Components Analysis plot (R- ggplot2)</vt:lpstr>
      <vt:lpstr>Heat map (R-pheatmap)</vt:lpstr>
      <vt:lpstr>Volcano plot (R-EnhancedVolcano)</vt:lpstr>
      <vt:lpstr>Gene-specific plots (R-ggplot2)</vt:lpstr>
      <vt:lpstr>Venn Diagram</vt:lpstr>
      <vt:lpstr>16s Microbiome analysis</vt:lpstr>
      <vt:lpstr>Taxonomic bar plot (QIIME2)</vt:lpstr>
      <vt:lpstr>Alpha Diversity plot (R-ggplot2)</vt:lpstr>
      <vt:lpstr>Beta Diversity Principal Coordinates Analysis plot (QIIME2 and R- ggplot2) </vt:lpstr>
      <vt:lpstr>Taxa level-specific bar plot (R-ggplot2)</vt:lpstr>
      <vt:lpstr>ASV-specific box plot(R-ggplot2)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Menu</dc:title>
  <dc:creator>Randall, Jessica</dc:creator>
  <cp:lastModifiedBy>Jessica</cp:lastModifiedBy>
  <cp:revision>16</cp:revision>
  <dcterms:created xsi:type="dcterms:W3CDTF">2020-01-30T17:58:19Z</dcterms:created>
  <dcterms:modified xsi:type="dcterms:W3CDTF">2020-10-02T15:28:11Z</dcterms:modified>
</cp:coreProperties>
</file>