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ABF7-4099-46EB-BEB9-ADE57982C93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Menu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EICC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3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Diversity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35" y="1842250"/>
            <a:ext cx="409550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34" y="1842250"/>
            <a:ext cx="4523311" cy="4871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4407" y="2485505"/>
            <a:ext cx="689957" cy="30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6560" y="5810596"/>
            <a:ext cx="3424844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1103" y="3678381"/>
            <a:ext cx="332510" cy="615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3040" y="5885411"/>
            <a:ext cx="3618063" cy="68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Beta Diversity Principal Coordinates Analysis plot (QIIME2)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" y="2324389"/>
            <a:ext cx="6275461" cy="2920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16" y="1778924"/>
            <a:ext cx="4104280" cy="4576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23913" y="3441469"/>
            <a:ext cx="648392" cy="13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Taxa level-specific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54" y="1890194"/>
            <a:ext cx="7583696" cy="4351338"/>
          </a:xfrm>
        </p:spPr>
      </p:pic>
      <p:sp>
        <p:nvSpPr>
          <p:cNvPr id="6" name="Rectangle 5"/>
          <p:cNvSpPr/>
          <p:nvPr/>
        </p:nvSpPr>
        <p:spPr>
          <a:xfrm>
            <a:off x="9360131" y="3217025"/>
            <a:ext cx="599619" cy="14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2953" y="5561215"/>
            <a:ext cx="6392487" cy="4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ASV-specific box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8" y="1544191"/>
            <a:ext cx="7067204" cy="509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9556" y="3624349"/>
            <a:ext cx="710046" cy="105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6292735"/>
            <a:ext cx="5303520" cy="12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 plot (LDM)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15" y="1175299"/>
            <a:ext cx="5548572" cy="5548572"/>
          </a:xfrm>
        </p:spPr>
      </p:pic>
      <p:sp>
        <p:nvSpPr>
          <p:cNvPr id="5" name="Rectangle 4"/>
          <p:cNvSpPr/>
          <p:nvPr/>
        </p:nvSpPr>
        <p:spPr>
          <a:xfrm>
            <a:off x="3749040" y="1371600"/>
            <a:ext cx="4929447" cy="44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3236" y="1978429"/>
            <a:ext cx="847899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Seq (bulk)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Components Analysis plot</a:t>
            </a:r>
          </a:p>
          <a:p>
            <a:r>
              <a:rPr lang="en-US" dirty="0" smtClean="0"/>
              <a:t>Heat map</a:t>
            </a:r>
          </a:p>
          <a:p>
            <a:r>
              <a:rPr lang="en-US" dirty="0" smtClean="0"/>
              <a:t>Volcano plot</a:t>
            </a:r>
          </a:p>
          <a:p>
            <a:r>
              <a:rPr lang="en-US" dirty="0" smtClean="0"/>
              <a:t>Gene-specific dot plot</a:t>
            </a:r>
          </a:p>
          <a:p>
            <a:r>
              <a:rPr lang="en-US" dirty="0" smtClean="0"/>
              <a:t>Venn Diagram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1"/>
          <a:stretch/>
        </p:blipFill>
        <p:spPr>
          <a:xfrm>
            <a:off x="1449266" y="1832005"/>
            <a:ext cx="9293467" cy="4360979"/>
          </a:xfrm>
        </p:spPr>
      </p:pic>
    </p:spTree>
    <p:extLst>
      <p:ext uri="{BB962C8B-B14F-4D97-AF65-F5344CB8AC3E}">
        <p14:creationId xmlns:p14="http://schemas.microsoft.com/office/powerpoint/2010/main" val="16543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" y="1270998"/>
            <a:ext cx="5658702" cy="5364254"/>
          </a:xfrm>
        </p:spPr>
      </p:pic>
      <p:sp>
        <p:nvSpPr>
          <p:cNvPr id="6" name="Rectangle 5"/>
          <p:cNvSpPr/>
          <p:nvPr/>
        </p:nvSpPr>
        <p:spPr>
          <a:xfrm>
            <a:off x="4273826" y="2171421"/>
            <a:ext cx="725557" cy="408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Genes sorted by smallest FDR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963" y="6207077"/>
            <a:ext cx="4530436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0809" y="2171421"/>
            <a:ext cx="1632729" cy="35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Group 1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Group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133" y="6225936"/>
            <a:ext cx="451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Gp2_SampleA</a:t>
            </a:r>
            <a:r>
              <a:rPr lang="en-US" sz="1200" dirty="0" smtClean="0"/>
              <a:t>   </a:t>
            </a:r>
            <a:r>
              <a:rPr lang="en-US" sz="800" dirty="0" smtClean="0"/>
              <a:t>Gp2_SampleB         Gp2_Sample C     GP1_Sample D         GP1_Sample E      GP1_Sample F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91" y="1023321"/>
            <a:ext cx="4832250" cy="5725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83538" y="6252970"/>
            <a:ext cx="2958623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75244" y="2003066"/>
            <a:ext cx="929097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31" y="1496290"/>
            <a:ext cx="6543502" cy="5297969"/>
          </a:xfrm>
        </p:spPr>
      </p:pic>
    </p:spTree>
    <p:extLst>
      <p:ext uri="{BB962C8B-B14F-4D97-AF65-F5344CB8AC3E}">
        <p14:creationId xmlns:p14="http://schemas.microsoft.com/office/powerpoint/2010/main" val="24764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Gene-specific plots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4880" y="3973484"/>
            <a:ext cx="315884" cy="34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9" y="1450889"/>
            <a:ext cx="4999124" cy="49991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4" y="1858876"/>
            <a:ext cx="5326308" cy="4351338"/>
          </a:xfrm>
        </p:spPr>
      </p:pic>
      <p:sp>
        <p:nvSpPr>
          <p:cNvPr id="6" name="Rectangle 5"/>
          <p:cNvSpPr/>
          <p:nvPr/>
        </p:nvSpPr>
        <p:spPr>
          <a:xfrm>
            <a:off x="1479665" y="621021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46225" y="547869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1091" y="3888423"/>
            <a:ext cx="475412" cy="36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1462659"/>
            <a:ext cx="7462059" cy="5121021"/>
          </a:xfrm>
        </p:spPr>
      </p:pic>
      <p:sp>
        <p:nvSpPr>
          <p:cNvPr id="5" name="Rectangle 4"/>
          <p:cNvSpPr/>
          <p:nvPr/>
        </p:nvSpPr>
        <p:spPr>
          <a:xfrm>
            <a:off x="8595361" y="1097280"/>
            <a:ext cx="1587731" cy="21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1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2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Group 3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Microbiome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Taxonomic bar plot (QIIME2)</a:t>
            </a:r>
          </a:p>
          <a:p>
            <a:r>
              <a:rPr lang="en-US" dirty="0" smtClean="0"/>
              <a:t>Taxonomic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Alpha Diversity plot</a:t>
            </a:r>
          </a:p>
          <a:p>
            <a:r>
              <a:rPr lang="en-US" dirty="0" smtClean="0"/>
              <a:t>Beta Diversity Principal Coordinates Analysis plot </a:t>
            </a:r>
          </a:p>
          <a:p>
            <a:r>
              <a:rPr lang="en-US" dirty="0" smtClean="0"/>
              <a:t>Taxa level-specific bar plot (</a:t>
            </a:r>
            <a:r>
              <a:rPr lang="en-US" dirty="0" err="1" smtClean="0"/>
              <a:t>phyloseq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ASV-specific box plot</a:t>
            </a:r>
          </a:p>
          <a:p>
            <a:r>
              <a:rPr lang="en-US" dirty="0" smtClean="0"/>
              <a:t>Principal Components Analysis plot (LDM)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bar plot (QIIME2)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47" y="1942003"/>
            <a:ext cx="207211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7" y="2141690"/>
            <a:ext cx="7235918" cy="328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8676" y="5427524"/>
            <a:ext cx="1654233" cy="69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144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Visualization Menu </vt:lpstr>
      <vt:lpstr>RNA Seq (bulk) analysis</vt:lpstr>
      <vt:lpstr>Principal Components Analysis plot</vt:lpstr>
      <vt:lpstr>Heat map</vt:lpstr>
      <vt:lpstr>Volcano plot</vt:lpstr>
      <vt:lpstr>Gene-specific plots</vt:lpstr>
      <vt:lpstr>Venn Diagram</vt:lpstr>
      <vt:lpstr>16s Microbiome analysis</vt:lpstr>
      <vt:lpstr>Taxonomic bar plot (QIIME2)</vt:lpstr>
      <vt:lpstr>Alpha Diversity plot (phyloseq)</vt:lpstr>
      <vt:lpstr>Beta Diversity Principal Coordinates Analysis plot (QIIME2) </vt:lpstr>
      <vt:lpstr>Taxa level-specific bar plot (phyloseq)</vt:lpstr>
      <vt:lpstr>ASV-specific box plot</vt:lpstr>
      <vt:lpstr>Principal Components Analysis plot (LDM)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Menu</dc:title>
  <dc:creator>Randall, Jessica</dc:creator>
  <cp:lastModifiedBy>Randall, Jessica</cp:lastModifiedBy>
  <cp:revision>14</cp:revision>
  <dcterms:created xsi:type="dcterms:W3CDTF">2020-01-30T17:58:19Z</dcterms:created>
  <dcterms:modified xsi:type="dcterms:W3CDTF">2020-03-09T16:08:24Z</dcterms:modified>
</cp:coreProperties>
</file>