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4" autoAdjust="0"/>
    <p:restoredTop sz="94660"/>
  </p:normalViewPr>
  <p:slideViewPr>
    <p:cSldViewPr snapToGrid="0">
      <p:cViewPr varScale="1">
        <p:scale>
          <a:sx n="78" d="100"/>
          <a:sy n="78" d="100"/>
        </p:scale>
        <p:origin x="56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0E02-2794-4380-98AF-9B95E97EE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BD800-4EE4-4BCB-8805-16FA3228A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1E2DA-5C08-4ED3-89DF-C2999F3E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B814-AFFA-4DCB-9E2C-9FEC722D646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5DADF-1562-40CA-912C-4F201A15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611BA-8809-41B0-8A70-C75EFEAE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AD00-482E-41CE-B090-9DA29D50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1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5361-22A5-4EAB-BFB9-E3AC4363C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5E30D-54B5-4B9C-AE3A-76D744205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A65C1-EEBA-40FC-9EBB-088E960A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B814-AFFA-4DCB-9E2C-9FEC722D646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71CED-B8B2-42BC-97C8-878C8F4CD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359FE-BB80-4C05-A43C-DCD4F60A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AD00-482E-41CE-B090-9DA29D50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2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164E43-9043-431A-8AAC-866DD0CEC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54491-FF95-4433-AAF1-C79607520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1C935-A4DE-4FF2-9F4F-63490855A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B814-AFFA-4DCB-9E2C-9FEC722D646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FF4E3-E366-4659-AE0F-5388A77F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7FB2F-ECF7-4F46-B763-D6ED94D3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AD00-482E-41CE-B090-9DA29D50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8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1AD6-906E-4618-B9B9-C1AE1F00A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22FA1-C75C-43B3-AEA4-12FF7D0C0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98AA3-2EEB-47DF-8443-4862D0B33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B814-AFFA-4DCB-9E2C-9FEC722D646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91A82-7989-41E2-A7A1-90D5575F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2A680-BB6E-4643-8771-9077F664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AD00-482E-41CE-B090-9DA29D50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9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3073-FE90-4FD6-AF1F-12EA1FE6A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08064-97A6-405F-89B0-5A38AC9DD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EC839-B251-45C8-93DB-12193D4F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B814-AFFA-4DCB-9E2C-9FEC722D646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C793C-E6D4-4CD0-BE3F-8D8DB2D5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C1D27-0B9D-4FC6-9717-2137CB79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AD00-482E-41CE-B090-9DA29D50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1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A5B6-047E-441C-B099-31C535C5C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54AF-F085-498A-879F-D34C27B8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C9DA8-1DD6-4616-B186-1134428BE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92B1E-1CE6-4C73-BAEB-4D0FAD92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B814-AFFA-4DCB-9E2C-9FEC722D646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2E813-0BFE-40FF-8540-C83BE58C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0B71F-67D8-41E7-80FA-BA47BC6F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AD00-482E-41CE-B090-9DA29D50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7084F-56D7-4637-8342-96AE48440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EB5D5-195A-4733-963E-09BD60320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0E7CF-54FE-434D-8B0E-FD8B6F3DD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6EA05-13CA-4273-9EC5-CFB930091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0DB6BA-52EF-4C83-A1D0-D9A7294A1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424F7-E13D-4041-A86B-8BCD5991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B814-AFFA-4DCB-9E2C-9FEC722D646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D0392D-7A04-4A40-84E4-0D10FEDBC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BCFB6-D2E0-437E-B652-D0F3D333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AD00-482E-41CE-B090-9DA29D50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6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C3DEA-47DA-4785-911D-B9DFBDFB2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4F9450-B09C-4238-AE1A-56EF657E9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B814-AFFA-4DCB-9E2C-9FEC722D646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9A8B4-39A0-4ADF-B091-6DB532320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4930F-746C-485C-84BC-4F8CF88C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AD00-482E-41CE-B090-9DA29D50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1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0F0085-52F6-4490-BBF6-0933CD7B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B814-AFFA-4DCB-9E2C-9FEC722D646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A8AFBA-6E98-462C-BF9E-A22B18C5A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A610C-31B2-4DDA-A311-541EFB01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AD00-482E-41CE-B090-9DA29D50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EB64-754F-4384-AE36-112225ED5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E1C05-CE3C-4186-9D32-7C2BDBEFD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D27D1-1986-4EA6-BF4F-72F4C3EA2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87EB9-A84C-4EFD-90EE-E5244A66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B814-AFFA-4DCB-9E2C-9FEC722D646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897FC-2BE8-40CA-98B3-02999DE1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7BD6B-D155-45FC-95B3-E2912BC1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AD00-482E-41CE-B090-9DA29D50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8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F0B40-638E-48BE-9826-200CFCE52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AA1DB-7DCB-4B95-8B2F-D2EBDA606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40724-C4B5-4D22-807B-2AEC3C418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F19F9-2C80-4402-903D-B04FBE34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B814-AFFA-4DCB-9E2C-9FEC722D646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01C5E-7D2A-4E58-A8DB-C6D5190BC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BCDDD-7FF4-4C35-8D90-9BC4C905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AD00-482E-41CE-B090-9DA29D50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1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CDBE5A-BFD8-4B2F-9FA5-6B74E9D43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B388B-118B-49C1-BE65-1013E728E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F4811-417F-4AB2-A388-338B32AF5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7B814-AFFA-4DCB-9E2C-9FEC722D646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C7578-8DC6-4CDD-B6B7-CE84152A7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3F86B-38AA-465C-A1A5-220607547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BAD00-482E-41CE-B090-9DA29D50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3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5108AD-C6FB-47E6-A22B-CF5F876296F2}"/>
              </a:ext>
            </a:extLst>
          </p:cNvPr>
          <p:cNvSpPr txBox="1"/>
          <p:nvPr/>
        </p:nvSpPr>
        <p:spPr>
          <a:xfrm>
            <a:off x="433212" y="5634354"/>
            <a:ext cx="11367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Transcriptomic profile of NP-CD8</a:t>
            </a:r>
            <a:r>
              <a:rPr lang="en-US" sz="1200" baseline="30000" dirty="0"/>
              <a:t>+ </a:t>
            </a:r>
            <a:r>
              <a:rPr lang="en-US" sz="1200" dirty="0"/>
              <a:t>T cell. NP-CD8</a:t>
            </a:r>
            <a:r>
              <a:rPr lang="en-US" sz="1200" baseline="30000" dirty="0"/>
              <a:t> +</a:t>
            </a:r>
            <a:r>
              <a:rPr lang="en-US" sz="1200" dirty="0"/>
              <a:t> T cells from mice immunized with 1x10</a:t>
            </a:r>
            <a:r>
              <a:rPr lang="en-US" sz="1200" baseline="30000" dirty="0"/>
              <a:t>6</a:t>
            </a:r>
            <a:r>
              <a:rPr lang="en-US" sz="1200" dirty="0"/>
              <a:t> or 1x10</a:t>
            </a:r>
            <a:r>
              <a:rPr lang="en-US" sz="1200" baseline="30000" dirty="0"/>
              <a:t>9</a:t>
            </a:r>
            <a:r>
              <a:rPr lang="en-US" sz="1200" dirty="0"/>
              <a:t> </a:t>
            </a:r>
            <a:r>
              <a:rPr lang="en-US" sz="1200" dirty="0" err="1"/>
              <a:t>HAd</a:t>
            </a:r>
            <a:r>
              <a:rPr lang="en-US" sz="1200" dirty="0"/>
              <a:t>-NP or F5 TCR transgenic mice were sorted by FACS, and RNA content was sequenced with the illumine platform. Volcano plots from the DESeq2 analysis were presented. (A) The </a:t>
            </a:r>
            <a:r>
              <a:rPr lang="en-US" sz="1200" dirty="0" smtClean="0"/>
              <a:t>1446 </a:t>
            </a:r>
            <a:r>
              <a:rPr lang="en-US" sz="1200" dirty="0"/>
              <a:t>differentially expressed genes between 1x10</a:t>
            </a:r>
            <a:r>
              <a:rPr lang="en-US" sz="1200" baseline="30000" dirty="0"/>
              <a:t>9</a:t>
            </a:r>
            <a:r>
              <a:rPr lang="en-US" sz="1200" dirty="0"/>
              <a:t> </a:t>
            </a:r>
            <a:r>
              <a:rPr lang="en-US" sz="1200" dirty="0" err="1"/>
              <a:t>HAd</a:t>
            </a:r>
            <a:r>
              <a:rPr lang="en-US" sz="1200" dirty="0"/>
              <a:t>-NP group and F5 TCR group are represented in red (adjusted p value &lt;0.01, log2 fold change &gt;</a:t>
            </a:r>
            <a:r>
              <a:rPr lang="en-US" sz="1200" dirty="0" smtClean="0"/>
              <a:t>1.0 from </a:t>
            </a:r>
            <a:r>
              <a:rPr lang="en-US" sz="1200" dirty="0"/>
              <a:t>the DESeq2 </a:t>
            </a:r>
            <a:r>
              <a:rPr lang="en-US" sz="1200" dirty="0" smtClean="0"/>
              <a:t>analysis. </a:t>
            </a:r>
            <a:r>
              <a:rPr lang="en-US" sz="1200" dirty="0"/>
              <a:t>(B) </a:t>
            </a:r>
            <a:r>
              <a:rPr lang="en-US" sz="1200" dirty="0"/>
              <a:t> </a:t>
            </a:r>
            <a:r>
              <a:rPr lang="en-US" sz="1200" dirty="0" smtClean="0"/>
              <a:t>The 67 </a:t>
            </a:r>
            <a:r>
              <a:rPr lang="en-US" sz="1200" dirty="0"/>
              <a:t>differentially expressed genes between 1x10</a:t>
            </a:r>
            <a:r>
              <a:rPr lang="en-US" sz="1200" baseline="30000" dirty="0"/>
              <a:t>9</a:t>
            </a:r>
            <a:r>
              <a:rPr lang="en-US" sz="1200" dirty="0"/>
              <a:t> </a:t>
            </a:r>
            <a:r>
              <a:rPr lang="en-US" sz="1200" dirty="0" err="1"/>
              <a:t>HAd</a:t>
            </a:r>
            <a:r>
              <a:rPr lang="en-US" sz="1200" dirty="0"/>
              <a:t>-NP group and  1x10</a:t>
            </a:r>
            <a:r>
              <a:rPr lang="en-US" sz="1200" baseline="30000" dirty="0"/>
              <a:t>6</a:t>
            </a:r>
            <a:r>
              <a:rPr lang="en-US" sz="1200" dirty="0"/>
              <a:t> group are represented in red (adjusted p value &lt;0.01, log2 fold change &gt;1.0 from the </a:t>
            </a:r>
            <a:r>
              <a:rPr lang="en-US" sz="1200"/>
              <a:t>DESeq2 </a:t>
            </a:r>
            <a:r>
              <a:rPr lang="en-US" sz="1200" smtClean="0"/>
              <a:t>analysis</a:t>
            </a:r>
            <a:r>
              <a:rPr lang="en-US" sz="1200"/>
              <a:t>.</a:t>
            </a:r>
            <a:r>
              <a:rPr lang="en-US" sz="1200" smtClean="0"/>
              <a:t> 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131" y="538842"/>
            <a:ext cx="5657850" cy="48495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73" y="408330"/>
            <a:ext cx="5810114" cy="498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1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122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Cao, Weiping (CDC/DDID/NCIRD/ID)</dc:creator>
  <cp:lastModifiedBy>Randall, Jessica</cp:lastModifiedBy>
  <cp:revision>10</cp:revision>
  <dcterms:created xsi:type="dcterms:W3CDTF">2019-12-12T21:31:32Z</dcterms:created>
  <dcterms:modified xsi:type="dcterms:W3CDTF">2020-01-03T17:22:27Z</dcterms:modified>
</cp:coreProperties>
</file>