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46661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browser, open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github.com/EmoryPython/Lab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directory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your repository if you don’t already have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6096"/>
          <a:stretch/>
        </p:blipFill>
        <p:spPr>
          <a:xfrm>
            <a:off x="7221639" y="2031357"/>
            <a:ext cx="4756230" cy="29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matplotlib.org/tutorials/introductory/pyplot.html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docs.scipy.org/doc/numpy/user/quickstart.html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pandas.pydata.org/pandas-docs/stable/tutorials.html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Windows, open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prompt window, change directories to the folder ‘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you just created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local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–u origin master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push your files to your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plot sample data sets – A simple line graph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Pandas: Python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Library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://pandas.pydata.org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library specifically tailored to data structuring and analysis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can be CSV or a SQL Database, and output is a Python object with rows and columns – 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saved as a CSV, Excel, JSON or SQL table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read in, data can be transformed in multiple ways: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of columns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Group, filter and sort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median of columns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is a convenience method for resampling of a time series,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accepts an argument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periodicity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annual, which computes the sum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submissions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ready, we can plot it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987273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Binned data such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best represented using a Histogram.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automatically bin continuous data and display the distribution using a Histogram.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2" y="1511411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items per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bins is the left edge of each bin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rows with High Resting BP (&gt;120 mm Hg) using apply and a lambda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rows in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condition(s)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column level stats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11055</TotalTime>
  <Words>459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96</cp:revision>
  <dcterms:created xsi:type="dcterms:W3CDTF">2018-08-22T18:03:13Z</dcterms:created>
  <dcterms:modified xsi:type="dcterms:W3CDTF">2018-09-12T15:19:17Z</dcterms:modified>
</cp:coreProperties>
</file>