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1D7A-20B5-4951-9D95-B91E1202749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EmoryPython/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ogisticRegression.html" TargetMode="External"/><Relationship Id="rId2" Type="http://schemas.openxmlformats.org/officeDocument/2006/relationships/hyperlink" Target="http://archive.ics.uci.edu/ml/datasets/Heart+Dise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tutorials.html" TargetMode="External"/><Relationship Id="rId4" Type="http://schemas.openxmlformats.org/officeDocument/2006/relationships/hyperlink" Target="https://byte7.github.io/projects/heart_disease_analysi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Python Lab – Code Download and Setup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2031357"/>
            <a:ext cx="6666229" cy="32061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 your browser, open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github.com/EmoryPython/Lab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directory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 err="1" smtClean="0"/>
              <a:t>Git</a:t>
            </a:r>
            <a:r>
              <a:rPr lang="en-US" sz="2400" dirty="0" smtClean="0"/>
              <a:t>, create your repository if you don’t already have one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6096"/>
          <a:stretch/>
        </p:blipFill>
        <p:spPr>
          <a:xfrm>
            <a:off x="7221639" y="2031357"/>
            <a:ext cx="4756230" cy="29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Local </a:t>
            </a:r>
            <a:r>
              <a:rPr lang="en-US" dirty="0">
                <a:latin typeface="+mn-lt"/>
              </a:rPr>
              <a:t>and Remote 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Repository Setup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On Windows, open a </a:t>
            </a:r>
            <a:r>
              <a:rPr lang="en-US" sz="2400" dirty="0" err="1" smtClean="0"/>
              <a:t>cmd</a:t>
            </a:r>
            <a:r>
              <a:rPr lang="en-US" sz="2400" dirty="0" smtClean="0"/>
              <a:t> prompt window, change directories to the folder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you just created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create 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add . </a:t>
            </a:r>
            <a:r>
              <a:rPr lang="en-US" sz="2400" dirty="0" smtClean="0"/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commit </a:t>
            </a:r>
            <a:r>
              <a:rPr lang="en-US" sz="2400" dirty="0" smtClean="0"/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push –u origin master </a:t>
            </a:r>
            <a:r>
              <a:rPr lang="en-US" sz="2400" dirty="0" smtClean="0"/>
              <a:t>to push your files to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</a:rPr>
              <a:t>5-7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8" y="2224355"/>
            <a:ext cx="5762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Logistic Regression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the appropriate regression analysis to conduct when the dependent variable is dichotomous (binary).  Like all regression analyses, the logistic regression is a predictive analysis.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going to use “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sklearn.linear_model.LogisticRegression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in our 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perform Logistic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heart disease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to predict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chance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Heart Disease Data Set</a:t>
            </a:r>
            <a:r>
              <a:rPr lang="en-US" dirty="0">
                <a:latin typeface="+mn-lt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contains 76 attributes, but all published experiments refer to using a subset of 14 of them. In particular, the Cleveland database is the only one that has been used by ML researchers to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59" y="3530664"/>
            <a:ext cx="7732000" cy="2696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8614" y="6376416"/>
            <a:ext cx="720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from 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:http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://archive.ics.uci.edu/ml/datasets/Heart+Disease</a:t>
            </a:r>
          </a:p>
        </p:txBody>
      </p:sp>
    </p:spTree>
    <p:extLst>
      <p:ext uri="{BB962C8B-B14F-4D97-AF65-F5344CB8AC3E}">
        <p14:creationId xmlns:p14="http://schemas.microsoft.com/office/powerpoint/2010/main" val="12404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7283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archive.ics.uci.edu/ml/datasets/Heart+Disease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scikit-learn.org/stable/modules/generated/sklearn.linear_model.LogisticRegression.html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byte7.github.io/projects/heart_disease_analysis/index.html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pandas.pydata.org/pandas-docs/stable/tutorials.html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9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Python Lab – Code Download and Setup</vt:lpstr>
      <vt:lpstr>Local and Remote Git Repository Setup</vt:lpstr>
      <vt:lpstr>Logistic Regression</vt:lpstr>
      <vt:lpstr>Heart Disease Data Set </vt:lpstr>
      <vt:lpstr>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– Code Download and Setup</dc:title>
  <dc:creator>Dileep Gunda</dc:creator>
  <cp:lastModifiedBy>Dileep Gunda</cp:lastModifiedBy>
  <cp:revision>13</cp:revision>
  <dcterms:created xsi:type="dcterms:W3CDTF">2018-09-12T18:15:17Z</dcterms:created>
  <dcterms:modified xsi:type="dcterms:W3CDTF">2018-09-14T01:42:41Z</dcterms:modified>
</cp:coreProperties>
</file>